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9144000" cy="5143500" type="screen16x9"/>
  <p:notesSz cx="6858000" cy="9144000"/>
  <p:embeddedFontLst>
    <p:embeddedFont>
      <p:font typeface="Calibri" panose="020F0502020204030204" pitchFamily="34" charset="0"/>
      <p:regular r:id="rId31"/>
      <p:bold r:id="rId32"/>
      <p:italic r:id="rId33"/>
      <p:boldItalic r:id="rId34"/>
    </p:embeddedFont>
    <p:embeddedFont>
      <p:font typeface="Nunito" panose="020B0604020202020204" charset="-94"/>
      <p:regular r:id="rId35"/>
      <p:bold r:id="rId36"/>
      <p:italic r:id="rId37"/>
      <p:boldItalic r:id="rId38"/>
    </p:embeddedFont>
    <p:embeddedFont>
      <p:font typeface="Nunito ExtraBold" panose="020B0604020202020204" charset="-94"/>
      <p:bold r:id="rId39"/>
      <p:boldItalic r:id="rId40"/>
    </p:embeddedFont>
    <p:embeddedFont>
      <p:font typeface="Nunito SemiBold" panose="020B0604020202020204" charset="-94"/>
      <p:regular r:id="rId41"/>
      <p:bold r:id="rId42"/>
      <p:italic r:id="rId43"/>
      <p:boldItalic r:id="rId44"/>
    </p:embeddedFont>
    <p:embeddedFont>
      <p:font typeface="Pacifico" panose="020B0604020202020204" charset="-94"/>
      <p:regular r:id="rId45"/>
    </p:embeddedFont>
    <p:embeddedFont>
      <p:font typeface="Roboto" panose="020B0604020202020204" charset="0"/>
      <p:regular r:id="rId46"/>
      <p:bold r:id="rId47"/>
      <p:italic r:id="rId48"/>
      <p:boldItalic r:id="rId49"/>
    </p:embeddedFont>
    <p:embeddedFont>
      <p:font typeface="Roboto Medium" panose="020B0604020202020204" charset="0"/>
      <p:regular r:id="rId50"/>
      <p:bold r:id="rId51"/>
      <p:italic r:id="rId52"/>
      <p:boldItalic r:id="rId53"/>
    </p:embeddedFont>
    <p:embeddedFont>
      <p:font typeface="Roboto Thin" panose="020B0604020202020204" charset="0"/>
      <p:regular r:id="rId54"/>
      <p:bold r:id="rId55"/>
      <p:italic r:id="rId56"/>
      <p:boldItalic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BB3F3AF-9205-45E5-8FBC-47DEFADA0209}">
  <a:tblStyle styleId="{5BB3F3AF-9205-45E5-8FBC-47DEFADA020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5" d="100"/>
          <a:sy n="75" d="100"/>
        </p:scale>
        <p:origin x="1236" y="32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font" Target="fonts/font17.fntdata"/><Relationship Id="rId50" Type="http://schemas.openxmlformats.org/officeDocument/2006/relationships/font" Target="fonts/font20.fntdata"/><Relationship Id="rId55" Type="http://schemas.openxmlformats.org/officeDocument/2006/relationships/font" Target="fonts/font25.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3" Type="http://schemas.openxmlformats.org/officeDocument/2006/relationships/font" Target="fonts/font23.fntdata"/><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font" Target="fonts/font18.fntdata"/><Relationship Id="rId56" Type="http://schemas.openxmlformats.org/officeDocument/2006/relationships/font" Target="fonts/font26.fntdata"/><Relationship Id="rId8" Type="http://schemas.openxmlformats.org/officeDocument/2006/relationships/slide" Target="slides/slide7.xml"/><Relationship Id="rId51" Type="http://schemas.openxmlformats.org/officeDocument/2006/relationships/font" Target="fonts/font2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11.fntdata"/><Relationship Id="rId54" Type="http://schemas.openxmlformats.org/officeDocument/2006/relationships/font" Target="fonts/font24.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49" Type="http://schemas.openxmlformats.org/officeDocument/2006/relationships/font" Target="fonts/font19.fntdata"/><Relationship Id="rId57" Type="http://schemas.openxmlformats.org/officeDocument/2006/relationships/font" Target="fonts/font27.fntdata"/><Relationship Id="rId10" Type="http://schemas.openxmlformats.org/officeDocument/2006/relationships/slide" Target="slides/slide9.xml"/><Relationship Id="rId31" Type="http://schemas.openxmlformats.org/officeDocument/2006/relationships/font" Target="fonts/font1.fntdata"/><Relationship Id="rId44" Type="http://schemas.openxmlformats.org/officeDocument/2006/relationships/font" Target="fonts/font14.fntdata"/><Relationship Id="rId52" Type="http://schemas.openxmlformats.org/officeDocument/2006/relationships/font" Target="fonts/font22.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7283faf849_0_1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7283faf849_0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7283faf849_0_2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7283faf849_0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734f0ddb2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734f0ddb2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734f0ddb2f_0_6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734f0ddb2f_0_6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734f0ddb2f_0_6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734f0ddb2f_0_6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734f0ddb97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734f0ddb97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734f0ddb97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734f0ddb97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734f0ddb97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734f0ddb97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734f0ddb97_0_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734f0ddb97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734f0ddb97_0_10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734f0ddb97_0_10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7283faf849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7283faf84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734f0ddb97_0_10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734f0ddb97_0_10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7fc1c41a2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7fc1c41a2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7fc1c41a27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7fc1c41a27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7fc1c41a27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7fc1c41a2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7fc1c41a27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7fc1c41a27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7fc1c41a27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7fc1c41a27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7fc1c41a27_0_6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 name="Google Shape;404;g7fc1c41a27_0_6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7fc1c41a27_0_6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 name="Google Shape;410;g7fc1c41a27_0_6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7fc1c41a27_0_6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6" name="Google Shape;416;g7fc1c41a27_0_6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7283faf849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7283faf849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7283faf849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7283faf849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7283faf849_0_1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7283faf849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7283faf849_0_1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7283faf849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7283faf849_0_1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7283faf849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7283faf849_0_1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7283faf849_0_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7283faf849_0_1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7283faf849_0_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sz="3800"/>
            </a:lvl1pPr>
            <a:lvl2pPr lvl="1" algn="ctr" rtl="0">
              <a:spcBef>
                <a:spcPts val="0"/>
              </a:spcBef>
              <a:spcAft>
                <a:spcPts val="0"/>
              </a:spcAft>
              <a:buSzPts val="3800"/>
              <a:buNone/>
              <a:defRPr sz="3800"/>
            </a:lvl2pPr>
            <a:lvl3pPr lvl="2" algn="ctr" rtl="0">
              <a:spcBef>
                <a:spcPts val="0"/>
              </a:spcBef>
              <a:spcAft>
                <a:spcPts val="0"/>
              </a:spcAft>
              <a:buSzPts val="3800"/>
              <a:buNone/>
              <a:defRPr sz="3800"/>
            </a:lvl3pPr>
            <a:lvl4pPr lvl="3" algn="ctr" rtl="0">
              <a:spcBef>
                <a:spcPts val="0"/>
              </a:spcBef>
              <a:spcAft>
                <a:spcPts val="0"/>
              </a:spcAft>
              <a:buSzPts val="3800"/>
              <a:buNone/>
              <a:defRPr sz="3800"/>
            </a:lvl4pPr>
            <a:lvl5pPr lvl="4" algn="ctr" rtl="0">
              <a:spcBef>
                <a:spcPts val="0"/>
              </a:spcBef>
              <a:spcAft>
                <a:spcPts val="0"/>
              </a:spcAft>
              <a:buSzPts val="3800"/>
              <a:buNone/>
              <a:defRPr sz="3800"/>
            </a:lvl5pPr>
            <a:lvl6pPr lvl="5" algn="ctr" rtl="0">
              <a:spcBef>
                <a:spcPts val="0"/>
              </a:spcBef>
              <a:spcAft>
                <a:spcPts val="0"/>
              </a:spcAft>
              <a:buSzPts val="3800"/>
              <a:buNone/>
              <a:defRPr sz="3800"/>
            </a:lvl6pPr>
            <a:lvl7pPr lvl="6" algn="ctr" rtl="0">
              <a:spcBef>
                <a:spcPts val="0"/>
              </a:spcBef>
              <a:spcAft>
                <a:spcPts val="0"/>
              </a:spcAft>
              <a:buSzPts val="3800"/>
              <a:buNone/>
              <a:defRPr sz="3800"/>
            </a:lvl7pPr>
            <a:lvl8pPr lvl="7" algn="ctr" rtl="0">
              <a:spcBef>
                <a:spcPts val="0"/>
              </a:spcBef>
              <a:spcAft>
                <a:spcPts val="0"/>
              </a:spcAft>
              <a:buSzPts val="3800"/>
              <a:buNone/>
              <a:defRPr sz="3800"/>
            </a:lvl8pPr>
            <a:lvl9pPr lvl="8" algn="ctr" rtl="0">
              <a:spcBef>
                <a:spcPts val="0"/>
              </a:spcBef>
              <a:spcAft>
                <a:spcPts val="0"/>
              </a:spcAft>
              <a:buSzPts val="3800"/>
              <a:buNone/>
              <a:defRPr sz="3800"/>
            </a:lvl9pPr>
          </a:lstStyle>
          <a:p>
            <a:endParaRPr/>
          </a:p>
        </p:txBody>
      </p:sp>
      <p:sp>
        <p:nvSpPr>
          <p:cNvPr id="35" name="Google Shape;35;p2"/>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600"/>
              <a:buNone/>
              <a:defRPr sz="1600">
                <a:solidFill>
                  <a:schemeClr val="lt1"/>
                </a:solidFill>
              </a:defRPr>
            </a:lvl1pPr>
            <a:lvl2pPr lvl="1" algn="ctr" rtl="0">
              <a:lnSpc>
                <a:spcPct val="100000"/>
              </a:lnSpc>
              <a:spcBef>
                <a:spcPts val="0"/>
              </a:spcBef>
              <a:spcAft>
                <a:spcPts val="0"/>
              </a:spcAft>
              <a:buClr>
                <a:schemeClr val="lt1"/>
              </a:buClr>
              <a:buSzPts val="1600"/>
              <a:buNone/>
              <a:defRPr sz="1600">
                <a:solidFill>
                  <a:schemeClr val="lt1"/>
                </a:solidFill>
              </a:defRPr>
            </a:lvl2pPr>
            <a:lvl3pPr lvl="2" algn="ctr" rtl="0">
              <a:lnSpc>
                <a:spcPct val="100000"/>
              </a:lnSpc>
              <a:spcBef>
                <a:spcPts val="0"/>
              </a:spcBef>
              <a:spcAft>
                <a:spcPts val="0"/>
              </a:spcAft>
              <a:buClr>
                <a:schemeClr val="lt1"/>
              </a:buClr>
              <a:buSzPts val="1600"/>
              <a:buNone/>
              <a:defRPr sz="1600">
                <a:solidFill>
                  <a:schemeClr val="lt1"/>
                </a:solidFill>
              </a:defRPr>
            </a:lvl3pPr>
            <a:lvl4pPr lvl="3" algn="ctr" rtl="0">
              <a:lnSpc>
                <a:spcPct val="100000"/>
              </a:lnSpc>
              <a:spcBef>
                <a:spcPts val="0"/>
              </a:spcBef>
              <a:spcAft>
                <a:spcPts val="0"/>
              </a:spcAft>
              <a:buClr>
                <a:schemeClr val="lt1"/>
              </a:buClr>
              <a:buSzPts val="1600"/>
              <a:buNone/>
              <a:defRPr sz="1600">
                <a:solidFill>
                  <a:schemeClr val="lt1"/>
                </a:solidFill>
              </a:defRPr>
            </a:lvl4pPr>
            <a:lvl5pPr lvl="4" algn="ctr" rtl="0">
              <a:lnSpc>
                <a:spcPct val="100000"/>
              </a:lnSpc>
              <a:spcBef>
                <a:spcPts val="0"/>
              </a:spcBef>
              <a:spcAft>
                <a:spcPts val="0"/>
              </a:spcAft>
              <a:buClr>
                <a:schemeClr val="lt1"/>
              </a:buClr>
              <a:buSzPts val="1600"/>
              <a:buNone/>
              <a:defRPr sz="1600">
                <a:solidFill>
                  <a:schemeClr val="lt1"/>
                </a:solidFill>
              </a:defRPr>
            </a:lvl5pPr>
            <a:lvl6pPr lvl="5" algn="ctr" rtl="0">
              <a:lnSpc>
                <a:spcPct val="100000"/>
              </a:lnSpc>
              <a:spcBef>
                <a:spcPts val="0"/>
              </a:spcBef>
              <a:spcAft>
                <a:spcPts val="0"/>
              </a:spcAft>
              <a:buClr>
                <a:schemeClr val="lt1"/>
              </a:buClr>
              <a:buSzPts val="1600"/>
              <a:buNone/>
              <a:defRPr sz="1600">
                <a:solidFill>
                  <a:schemeClr val="lt1"/>
                </a:solidFill>
              </a:defRPr>
            </a:lvl6pPr>
            <a:lvl7pPr lvl="6" algn="ctr" rtl="0">
              <a:lnSpc>
                <a:spcPct val="100000"/>
              </a:lnSpc>
              <a:spcBef>
                <a:spcPts val="0"/>
              </a:spcBef>
              <a:spcAft>
                <a:spcPts val="0"/>
              </a:spcAft>
              <a:buClr>
                <a:schemeClr val="lt1"/>
              </a:buClr>
              <a:buSzPts val="1600"/>
              <a:buNone/>
              <a:defRPr sz="1600">
                <a:solidFill>
                  <a:schemeClr val="lt1"/>
                </a:solidFill>
              </a:defRPr>
            </a:lvl7pPr>
            <a:lvl8pPr lvl="7" algn="ctr" rtl="0">
              <a:lnSpc>
                <a:spcPct val="100000"/>
              </a:lnSpc>
              <a:spcBef>
                <a:spcPts val="0"/>
              </a:spcBef>
              <a:spcAft>
                <a:spcPts val="0"/>
              </a:spcAft>
              <a:buClr>
                <a:schemeClr val="lt1"/>
              </a:buClr>
              <a:buSzPts val="1600"/>
              <a:buNone/>
              <a:defRPr sz="1600">
                <a:solidFill>
                  <a:schemeClr val="lt1"/>
                </a:solidFill>
              </a:defRPr>
            </a:lvl8pPr>
            <a:lvl9pPr lvl="8" algn="ctr" rtl="0">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Google Shape;36;p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11"/>
          <p:cNvSpPr txBox="1">
            <a:spLocks noGrp="1"/>
          </p:cNvSpPr>
          <p:nvPr>
            <p:ph type="title" hasCustomPrompt="1"/>
          </p:nvPr>
        </p:nvSpPr>
        <p:spPr>
          <a:xfrm>
            <a:off x="1385850" y="1383850"/>
            <a:ext cx="6372300" cy="1379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8600"/>
              <a:buNone/>
              <a:defRPr sz="8600">
                <a:solidFill>
                  <a:schemeClr val="dk2"/>
                </a:solidFill>
              </a:defRPr>
            </a:lvl1pPr>
            <a:lvl2pPr lvl="1" algn="ctr" rtl="0">
              <a:spcBef>
                <a:spcPts val="0"/>
              </a:spcBef>
              <a:spcAft>
                <a:spcPts val="0"/>
              </a:spcAft>
              <a:buClr>
                <a:schemeClr val="dk2"/>
              </a:buClr>
              <a:buSzPts val="8600"/>
              <a:buNone/>
              <a:defRPr sz="8600">
                <a:solidFill>
                  <a:schemeClr val="dk2"/>
                </a:solidFill>
              </a:defRPr>
            </a:lvl2pPr>
            <a:lvl3pPr lvl="2" algn="ctr" rtl="0">
              <a:spcBef>
                <a:spcPts val="0"/>
              </a:spcBef>
              <a:spcAft>
                <a:spcPts val="0"/>
              </a:spcAft>
              <a:buClr>
                <a:schemeClr val="dk2"/>
              </a:buClr>
              <a:buSzPts val="8600"/>
              <a:buNone/>
              <a:defRPr sz="8600">
                <a:solidFill>
                  <a:schemeClr val="dk2"/>
                </a:solidFill>
              </a:defRPr>
            </a:lvl3pPr>
            <a:lvl4pPr lvl="3" algn="ctr" rtl="0">
              <a:spcBef>
                <a:spcPts val="0"/>
              </a:spcBef>
              <a:spcAft>
                <a:spcPts val="0"/>
              </a:spcAft>
              <a:buClr>
                <a:schemeClr val="dk2"/>
              </a:buClr>
              <a:buSzPts val="8600"/>
              <a:buNone/>
              <a:defRPr sz="8600">
                <a:solidFill>
                  <a:schemeClr val="dk2"/>
                </a:solidFill>
              </a:defRPr>
            </a:lvl4pPr>
            <a:lvl5pPr lvl="4" algn="ctr" rtl="0">
              <a:spcBef>
                <a:spcPts val="0"/>
              </a:spcBef>
              <a:spcAft>
                <a:spcPts val="0"/>
              </a:spcAft>
              <a:buClr>
                <a:schemeClr val="dk2"/>
              </a:buClr>
              <a:buSzPts val="8600"/>
              <a:buNone/>
              <a:defRPr sz="8600">
                <a:solidFill>
                  <a:schemeClr val="dk2"/>
                </a:solidFill>
              </a:defRPr>
            </a:lvl5pPr>
            <a:lvl6pPr lvl="5" algn="ctr" rtl="0">
              <a:spcBef>
                <a:spcPts val="0"/>
              </a:spcBef>
              <a:spcAft>
                <a:spcPts val="0"/>
              </a:spcAft>
              <a:buClr>
                <a:schemeClr val="dk2"/>
              </a:buClr>
              <a:buSzPts val="8600"/>
              <a:buNone/>
              <a:defRPr sz="8600">
                <a:solidFill>
                  <a:schemeClr val="dk2"/>
                </a:solidFill>
              </a:defRPr>
            </a:lvl6pPr>
            <a:lvl7pPr lvl="6" algn="ctr" rtl="0">
              <a:spcBef>
                <a:spcPts val="0"/>
              </a:spcBef>
              <a:spcAft>
                <a:spcPts val="0"/>
              </a:spcAft>
              <a:buClr>
                <a:schemeClr val="dk2"/>
              </a:buClr>
              <a:buSzPts val="8600"/>
              <a:buNone/>
              <a:defRPr sz="8600">
                <a:solidFill>
                  <a:schemeClr val="dk2"/>
                </a:solidFill>
              </a:defRPr>
            </a:lvl7pPr>
            <a:lvl8pPr lvl="7" algn="ctr" rtl="0">
              <a:spcBef>
                <a:spcPts val="0"/>
              </a:spcBef>
              <a:spcAft>
                <a:spcPts val="0"/>
              </a:spcAft>
              <a:buClr>
                <a:schemeClr val="dk2"/>
              </a:buClr>
              <a:buSzPts val="8600"/>
              <a:buNone/>
              <a:defRPr sz="8600">
                <a:solidFill>
                  <a:schemeClr val="dk2"/>
                </a:solidFill>
              </a:defRPr>
            </a:lvl8pPr>
            <a:lvl9pPr lvl="8" algn="ctr" rtl="0">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noAutofit/>
          </a:bodyPr>
          <a:lstStyle>
            <a:lvl1pPr marL="457200" lvl="0" indent="-311150" algn="ctr" rtl="0">
              <a:spcBef>
                <a:spcPts val="0"/>
              </a:spcBef>
              <a:spcAft>
                <a:spcPts val="0"/>
              </a:spcAft>
              <a:buSzPts val="1300"/>
              <a:buChar char="●"/>
              <a:defRPr/>
            </a:lvl1pPr>
            <a:lvl2pPr marL="914400" lvl="1" indent="-298450" algn="ctr" rtl="0">
              <a:spcBef>
                <a:spcPts val="1600"/>
              </a:spcBef>
              <a:spcAft>
                <a:spcPts val="0"/>
              </a:spcAft>
              <a:buSzPts val="1100"/>
              <a:buChar char="○"/>
              <a:defRPr/>
            </a:lvl2pPr>
            <a:lvl3pPr marL="1371600" lvl="2" indent="-298450" algn="ctr" rtl="0">
              <a:spcBef>
                <a:spcPts val="1600"/>
              </a:spcBef>
              <a:spcAft>
                <a:spcPts val="0"/>
              </a:spcAft>
              <a:buSzPts val="1100"/>
              <a:buChar char="■"/>
              <a:defRPr/>
            </a:lvl3pPr>
            <a:lvl4pPr marL="1828800" lvl="3" indent="-298450" algn="ctr" rtl="0">
              <a:spcBef>
                <a:spcPts val="1600"/>
              </a:spcBef>
              <a:spcAft>
                <a:spcPts val="0"/>
              </a:spcAft>
              <a:buSzPts val="1100"/>
              <a:buChar char="●"/>
              <a:defRPr/>
            </a:lvl4pPr>
            <a:lvl5pPr marL="2286000" lvl="4" indent="-298450" algn="ctr" rtl="0">
              <a:spcBef>
                <a:spcPts val="1600"/>
              </a:spcBef>
              <a:spcAft>
                <a:spcPts val="0"/>
              </a:spcAft>
              <a:buSzPts val="1100"/>
              <a:buChar char="○"/>
              <a:defRPr/>
            </a:lvl5pPr>
            <a:lvl6pPr marL="2743200" lvl="5" indent="-298450" algn="ctr" rtl="0">
              <a:spcBef>
                <a:spcPts val="1600"/>
              </a:spcBef>
              <a:spcAft>
                <a:spcPts val="0"/>
              </a:spcAft>
              <a:buSzPts val="1100"/>
              <a:buChar char="■"/>
              <a:defRPr/>
            </a:lvl6pPr>
            <a:lvl7pPr marL="3200400" lvl="6" indent="-298450" algn="ctr" rtl="0">
              <a:spcBef>
                <a:spcPts val="1600"/>
              </a:spcBef>
              <a:spcAft>
                <a:spcPts val="0"/>
              </a:spcAft>
              <a:buSzPts val="1100"/>
              <a:buChar char="●"/>
              <a:defRPr/>
            </a:lvl7pPr>
            <a:lvl8pPr marL="3657600" lvl="7" indent="-298450" algn="ctr" rtl="0">
              <a:spcBef>
                <a:spcPts val="1600"/>
              </a:spcBef>
              <a:spcAft>
                <a:spcPts val="0"/>
              </a:spcAft>
              <a:buSzPts val="1100"/>
              <a:buChar char="○"/>
              <a:defRPr/>
            </a:lvl8pPr>
            <a:lvl9pPr marL="4114800" lvl="8" indent="-298450" algn="ctr" rtl="0">
              <a:spcBef>
                <a:spcPts val="1600"/>
              </a:spcBef>
              <a:spcAft>
                <a:spcPts val="1600"/>
              </a:spcAft>
              <a:buSzPts val="1100"/>
              <a:buChar char="■"/>
              <a:defRPr/>
            </a:lvl9pPr>
          </a:lstStyle>
          <a:p>
            <a:endParaRPr/>
          </a:p>
        </p:txBody>
      </p:sp>
      <p:sp>
        <p:nvSpPr>
          <p:cNvPr id="121" name="Google Shape;121;p1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3"/>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3200"/>
              <a:buNone/>
              <a:defRPr sz="3200">
                <a:solidFill>
                  <a:schemeClr val="dk2"/>
                </a:solidFill>
              </a:defRPr>
            </a:lvl1pPr>
            <a:lvl2pPr lvl="1" algn="ctr" rtl="0">
              <a:spcBef>
                <a:spcPts val="0"/>
              </a:spcBef>
              <a:spcAft>
                <a:spcPts val="0"/>
              </a:spcAft>
              <a:buClr>
                <a:schemeClr val="dk2"/>
              </a:buClr>
              <a:buSzPts val="3200"/>
              <a:buNone/>
              <a:defRPr sz="3200">
                <a:solidFill>
                  <a:schemeClr val="dk2"/>
                </a:solidFill>
              </a:defRPr>
            </a:lvl2pPr>
            <a:lvl3pPr lvl="2" algn="ctr" rtl="0">
              <a:spcBef>
                <a:spcPts val="0"/>
              </a:spcBef>
              <a:spcAft>
                <a:spcPts val="0"/>
              </a:spcAft>
              <a:buClr>
                <a:schemeClr val="dk2"/>
              </a:buClr>
              <a:buSzPts val="3200"/>
              <a:buNone/>
              <a:defRPr sz="3200">
                <a:solidFill>
                  <a:schemeClr val="dk2"/>
                </a:solidFill>
              </a:defRPr>
            </a:lvl3pPr>
            <a:lvl4pPr lvl="3" algn="ctr" rtl="0">
              <a:spcBef>
                <a:spcPts val="0"/>
              </a:spcBef>
              <a:spcAft>
                <a:spcPts val="0"/>
              </a:spcAft>
              <a:buClr>
                <a:schemeClr val="dk2"/>
              </a:buClr>
              <a:buSzPts val="3200"/>
              <a:buNone/>
              <a:defRPr sz="3200">
                <a:solidFill>
                  <a:schemeClr val="dk2"/>
                </a:solidFill>
              </a:defRPr>
            </a:lvl4pPr>
            <a:lvl5pPr lvl="4" algn="ctr" rtl="0">
              <a:spcBef>
                <a:spcPts val="0"/>
              </a:spcBef>
              <a:spcAft>
                <a:spcPts val="0"/>
              </a:spcAft>
              <a:buClr>
                <a:schemeClr val="dk2"/>
              </a:buClr>
              <a:buSzPts val="3200"/>
              <a:buNone/>
              <a:defRPr sz="3200">
                <a:solidFill>
                  <a:schemeClr val="dk2"/>
                </a:solidFill>
              </a:defRPr>
            </a:lvl5pPr>
            <a:lvl6pPr lvl="5" algn="ctr" rtl="0">
              <a:spcBef>
                <a:spcPts val="0"/>
              </a:spcBef>
              <a:spcAft>
                <a:spcPts val="0"/>
              </a:spcAft>
              <a:buClr>
                <a:schemeClr val="dk2"/>
              </a:buClr>
              <a:buSzPts val="3200"/>
              <a:buNone/>
              <a:defRPr sz="3200">
                <a:solidFill>
                  <a:schemeClr val="dk2"/>
                </a:solidFill>
              </a:defRPr>
            </a:lvl6pPr>
            <a:lvl7pPr lvl="6" algn="ctr" rtl="0">
              <a:spcBef>
                <a:spcPts val="0"/>
              </a:spcBef>
              <a:spcAft>
                <a:spcPts val="0"/>
              </a:spcAft>
              <a:buClr>
                <a:schemeClr val="dk2"/>
              </a:buClr>
              <a:buSzPts val="3200"/>
              <a:buNone/>
              <a:defRPr sz="3200">
                <a:solidFill>
                  <a:schemeClr val="dk2"/>
                </a:solidFill>
              </a:defRPr>
            </a:lvl7pPr>
            <a:lvl8pPr lvl="7" algn="ctr" rtl="0">
              <a:spcBef>
                <a:spcPts val="0"/>
              </a:spcBef>
              <a:spcAft>
                <a:spcPts val="0"/>
              </a:spcAft>
              <a:buClr>
                <a:schemeClr val="dk2"/>
              </a:buClr>
              <a:buSzPts val="3200"/>
              <a:buNone/>
              <a:defRPr sz="3200">
                <a:solidFill>
                  <a:schemeClr val="dk2"/>
                </a:solidFill>
              </a:defRPr>
            </a:lvl8pPr>
            <a:lvl9pPr lvl="8" algn="ctr" rtl="0">
              <a:spcBef>
                <a:spcPts val="0"/>
              </a:spcBef>
              <a:spcAft>
                <a:spcPts val="0"/>
              </a:spcAft>
              <a:buClr>
                <a:schemeClr val="dk2"/>
              </a:buClr>
              <a:buSzPts val="3200"/>
              <a:buNone/>
              <a:defRPr sz="3200">
                <a:solidFill>
                  <a:schemeClr val="dk2"/>
                </a:solidFill>
              </a:defRPr>
            </a:lvl9pPr>
          </a:lstStyle>
          <a:p>
            <a:endParaRPr/>
          </a:p>
        </p:txBody>
      </p:sp>
      <p:sp>
        <p:nvSpPr>
          <p:cNvPr id="48" name="Google Shape;48;p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54" name="Google Shape;54;p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55" name="Google Shape;55;p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61" name="Google Shape;61;p5"/>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62" name="Google Shape;62;p5"/>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63" name="Google Shape;63;p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69" name="Google Shape;69;p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75" name="Google Shape;75;p7"/>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76" name="Google Shape;76;p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8"/>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sz="3200"/>
            </a:lvl1pPr>
            <a:lvl2pPr lvl="1" algn="ctr" rtl="0">
              <a:spcBef>
                <a:spcPts val="0"/>
              </a:spcBef>
              <a:spcAft>
                <a:spcPts val="0"/>
              </a:spcAft>
              <a:buSzPts val="3200"/>
              <a:buNone/>
              <a:defRPr sz="3200"/>
            </a:lvl2pPr>
            <a:lvl3pPr lvl="2" algn="ctr" rtl="0">
              <a:spcBef>
                <a:spcPts val="0"/>
              </a:spcBef>
              <a:spcAft>
                <a:spcPts val="0"/>
              </a:spcAft>
              <a:buSzPts val="3200"/>
              <a:buNone/>
              <a:defRPr sz="3200"/>
            </a:lvl3pPr>
            <a:lvl4pPr lvl="3" algn="ctr" rtl="0">
              <a:spcBef>
                <a:spcPts val="0"/>
              </a:spcBef>
              <a:spcAft>
                <a:spcPts val="0"/>
              </a:spcAft>
              <a:buSzPts val="3200"/>
              <a:buNone/>
              <a:defRPr sz="3200"/>
            </a:lvl4pPr>
            <a:lvl5pPr lvl="4" algn="ctr" rtl="0">
              <a:spcBef>
                <a:spcPts val="0"/>
              </a:spcBef>
              <a:spcAft>
                <a:spcPts val="0"/>
              </a:spcAft>
              <a:buSzPts val="3200"/>
              <a:buNone/>
              <a:defRPr sz="3200"/>
            </a:lvl5pPr>
            <a:lvl6pPr lvl="5" algn="ctr" rtl="0">
              <a:spcBef>
                <a:spcPts val="0"/>
              </a:spcBef>
              <a:spcAft>
                <a:spcPts val="0"/>
              </a:spcAft>
              <a:buSzPts val="3200"/>
              <a:buNone/>
              <a:defRPr sz="3200"/>
            </a:lvl6pPr>
            <a:lvl7pPr lvl="6" algn="ctr" rtl="0">
              <a:spcBef>
                <a:spcPts val="0"/>
              </a:spcBef>
              <a:spcAft>
                <a:spcPts val="0"/>
              </a:spcAft>
              <a:buSzPts val="3200"/>
              <a:buNone/>
              <a:defRPr sz="3200"/>
            </a:lvl7pPr>
            <a:lvl8pPr lvl="7" algn="ctr" rtl="0">
              <a:spcBef>
                <a:spcPts val="0"/>
              </a:spcBef>
              <a:spcAft>
                <a:spcPts val="0"/>
              </a:spcAft>
              <a:buSzPts val="3200"/>
              <a:buNone/>
              <a:defRPr sz="3200"/>
            </a:lvl8pPr>
            <a:lvl9pPr lvl="8" algn="ctr" rtl="0">
              <a:spcBef>
                <a:spcPts val="0"/>
              </a:spcBef>
              <a:spcAft>
                <a:spcPts val="0"/>
              </a:spcAft>
              <a:buSzPts val="3200"/>
              <a:buNone/>
              <a:defRPr sz="3200"/>
            </a:lvl9pPr>
          </a:lstStyle>
          <a:p>
            <a:endParaRPr/>
          </a:p>
        </p:txBody>
      </p:sp>
      <p:sp>
        <p:nvSpPr>
          <p:cNvPr id="94" name="Google Shape;94;p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9"/>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100" name="Google Shape;100;p9"/>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600"/>
              <a:buNone/>
              <a:defRPr sz="1600">
                <a:solidFill>
                  <a:schemeClr val="lt1"/>
                </a:solidFill>
              </a:defRPr>
            </a:lvl1pPr>
            <a:lvl2pPr lvl="1" rtl="0">
              <a:lnSpc>
                <a:spcPct val="100000"/>
              </a:lnSpc>
              <a:spcBef>
                <a:spcPts val="0"/>
              </a:spcBef>
              <a:spcAft>
                <a:spcPts val="0"/>
              </a:spcAft>
              <a:buClr>
                <a:schemeClr val="lt1"/>
              </a:buClr>
              <a:buSzPts val="1600"/>
              <a:buNone/>
              <a:defRPr sz="1600">
                <a:solidFill>
                  <a:schemeClr val="lt1"/>
                </a:solidFill>
              </a:defRPr>
            </a:lvl2pPr>
            <a:lvl3pPr lvl="2" rtl="0">
              <a:lnSpc>
                <a:spcPct val="100000"/>
              </a:lnSpc>
              <a:spcBef>
                <a:spcPts val="0"/>
              </a:spcBef>
              <a:spcAft>
                <a:spcPts val="0"/>
              </a:spcAft>
              <a:buClr>
                <a:schemeClr val="lt1"/>
              </a:buClr>
              <a:buSzPts val="1600"/>
              <a:buNone/>
              <a:defRPr sz="1600">
                <a:solidFill>
                  <a:schemeClr val="lt1"/>
                </a:solidFill>
              </a:defRPr>
            </a:lvl3pPr>
            <a:lvl4pPr lvl="3" rtl="0">
              <a:lnSpc>
                <a:spcPct val="100000"/>
              </a:lnSpc>
              <a:spcBef>
                <a:spcPts val="0"/>
              </a:spcBef>
              <a:spcAft>
                <a:spcPts val="0"/>
              </a:spcAft>
              <a:buClr>
                <a:schemeClr val="lt1"/>
              </a:buClr>
              <a:buSzPts val="1600"/>
              <a:buNone/>
              <a:defRPr sz="1600">
                <a:solidFill>
                  <a:schemeClr val="lt1"/>
                </a:solidFill>
              </a:defRPr>
            </a:lvl4pPr>
            <a:lvl5pPr lvl="4" rtl="0">
              <a:lnSpc>
                <a:spcPct val="100000"/>
              </a:lnSpc>
              <a:spcBef>
                <a:spcPts val="0"/>
              </a:spcBef>
              <a:spcAft>
                <a:spcPts val="0"/>
              </a:spcAft>
              <a:buClr>
                <a:schemeClr val="lt1"/>
              </a:buClr>
              <a:buSzPts val="1600"/>
              <a:buNone/>
              <a:defRPr sz="1600">
                <a:solidFill>
                  <a:schemeClr val="lt1"/>
                </a:solidFill>
              </a:defRPr>
            </a:lvl5pPr>
            <a:lvl6pPr lvl="5" rtl="0">
              <a:lnSpc>
                <a:spcPct val="100000"/>
              </a:lnSpc>
              <a:spcBef>
                <a:spcPts val="0"/>
              </a:spcBef>
              <a:spcAft>
                <a:spcPts val="0"/>
              </a:spcAft>
              <a:buClr>
                <a:schemeClr val="lt1"/>
              </a:buClr>
              <a:buSzPts val="1600"/>
              <a:buNone/>
              <a:defRPr sz="1600">
                <a:solidFill>
                  <a:schemeClr val="lt1"/>
                </a:solidFill>
              </a:defRPr>
            </a:lvl6pPr>
            <a:lvl7pPr lvl="6" rtl="0">
              <a:lnSpc>
                <a:spcPct val="100000"/>
              </a:lnSpc>
              <a:spcBef>
                <a:spcPts val="0"/>
              </a:spcBef>
              <a:spcAft>
                <a:spcPts val="0"/>
              </a:spcAft>
              <a:buClr>
                <a:schemeClr val="lt1"/>
              </a:buClr>
              <a:buSzPts val="1600"/>
              <a:buNone/>
              <a:defRPr sz="1600">
                <a:solidFill>
                  <a:schemeClr val="lt1"/>
                </a:solidFill>
              </a:defRPr>
            </a:lvl7pPr>
            <a:lvl8pPr lvl="7" rtl="0">
              <a:lnSpc>
                <a:spcPct val="100000"/>
              </a:lnSpc>
              <a:spcBef>
                <a:spcPts val="0"/>
              </a:spcBef>
              <a:spcAft>
                <a:spcPts val="0"/>
              </a:spcAft>
              <a:buClr>
                <a:schemeClr val="lt1"/>
              </a:buClr>
              <a:buSzPts val="1600"/>
              <a:buNone/>
              <a:defRPr sz="1600">
                <a:solidFill>
                  <a:schemeClr val="lt1"/>
                </a:solidFill>
              </a:defRPr>
            </a:lvl8pPr>
            <a:lvl9pPr lvl="8" rtl="0">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p9"/>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102" name="Google Shape;102;p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0"/>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noAutofit/>
          </a:bodyPr>
          <a:lstStyle>
            <a:lvl1pPr marL="457200" lvl="0" indent="-228600" rtl="0">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noAutofit/>
          </a:bodyPr>
          <a:lstStyle>
            <a:lvl1pPr marL="457200" lvl="0" indent="-311150" rtl="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rtl="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rtl="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rtl="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rtl="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rtl="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rtl="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rtl="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rtl="0">
              <a:lnSpc>
                <a:spcPct val="115000"/>
              </a:lnSpc>
              <a:spcBef>
                <a:spcPts val="160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Nunito"/>
                <a:ea typeface="Nunito"/>
                <a:cs typeface="Nunito"/>
                <a:sym typeface="Nunito"/>
              </a:defRPr>
            </a:lvl1pPr>
            <a:lvl2pPr lvl="1" algn="r" rtl="0">
              <a:buNone/>
              <a:defRPr sz="1000">
                <a:solidFill>
                  <a:schemeClr val="dk2"/>
                </a:solidFill>
                <a:latin typeface="Nunito"/>
                <a:ea typeface="Nunito"/>
                <a:cs typeface="Nunito"/>
                <a:sym typeface="Nunito"/>
              </a:defRPr>
            </a:lvl2pPr>
            <a:lvl3pPr lvl="2" algn="r" rtl="0">
              <a:buNone/>
              <a:defRPr sz="1000">
                <a:solidFill>
                  <a:schemeClr val="dk2"/>
                </a:solidFill>
                <a:latin typeface="Nunito"/>
                <a:ea typeface="Nunito"/>
                <a:cs typeface="Nunito"/>
                <a:sym typeface="Nunito"/>
              </a:defRPr>
            </a:lvl3pPr>
            <a:lvl4pPr lvl="3" algn="r" rtl="0">
              <a:buNone/>
              <a:defRPr sz="1000">
                <a:solidFill>
                  <a:schemeClr val="dk2"/>
                </a:solidFill>
                <a:latin typeface="Nunito"/>
                <a:ea typeface="Nunito"/>
                <a:cs typeface="Nunito"/>
                <a:sym typeface="Nunito"/>
              </a:defRPr>
            </a:lvl4pPr>
            <a:lvl5pPr lvl="4" algn="r" rtl="0">
              <a:buNone/>
              <a:defRPr sz="1000">
                <a:solidFill>
                  <a:schemeClr val="dk2"/>
                </a:solidFill>
                <a:latin typeface="Nunito"/>
                <a:ea typeface="Nunito"/>
                <a:cs typeface="Nunito"/>
                <a:sym typeface="Nunito"/>
              </a:defRPr>
            </a:lvl5pPr>
            <a:lvl6pPr lvl="5" algn="r" rtl="0">
              <a:buNone/>
              <a:defRPr sz="1000">
                <a:solidFill>
                  <a:schemeClr val="dk2"/>
                </a:solidFill>
                <a:latin typeface="Nunito"/>
                <a:ea typeface="Nunito"/>
                <a:cs typeface="Nunito"/>
                <a:sym typeface="Nunito"/>
              </a:defRPr>
            </a:lvl6pPr>
            <a:lvl7pPr lvl="6" algn="r" rtl="0">
              <a:buNone/>
              <a:defRPr sz="1000">
                <a:solidFill>
                  <a:schemeClr val="dk2"/>
                </a:solidFill>
                <a:latin typeface="Nunito"/>
                <a:ea typeface="Nunito"/>
                <a:cs typeface="Nunito"/>
                <a:sym typeface="Nunito"/>
              </a:defRPr>
            </a:lvl7pPr>
            <a:lvl8pPr lvl="7" algn="r" rtl="0">
              <a:buNone/>
              <a:defRPr sz="1000">
                <a:solidFill>
                  <a:schemeClr val="dk2"/>
                </a:solidFill>
                <a:latin typeface="Nunito"/>
                <a:ea typeface="Nunito"/>
                <a:cs typeface="Nunito"/>
                <a:sym typeface="Nunito"/>
              </a:defRPr>
            </a:lvl8pPr>
            <a:lvl9pPr lvl="8" algn="r" rtl="0">
              <a:buNone/>
              <a:defRPr sz="10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t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mbs.meb.gov.tr/"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hyperlink" Target="http://esube.iskur.gov.tr/Meslek/meslek.aspx"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3"/>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tr" dirty="0"/>
              <a:t>KARiYERiMi NASIL BELiRLERiM?</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2"/>
          <p:cNvSpPr txBox="1">
            <a:spLocks noGrp="1"/>
          </p:cNvSpPr>
          <p:nvPr>
            <p:ph type="title"/>
          </p:nvPr>
        </p:nvSpPr>
        <p:spPr>
          <a:xfrm>
            <a:off x="762725" y="5458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
                <a:solidFill>
                  <a:schemeClr val="accent1"/>
                </a:solidFill>
              </a:rPr>
              <a:t>Güçlü yönlerin neler?</a:t>
            </a:r>
            <a:endParaRPr>
              <a:solidFill>
                <a:schemeClr val="accent1"/>
              </a:solidFill>
            </a:endParaRPr>
          </a:p>
        </p:txBody>
      </p:sp>
      <p:sp>
        <p:nvSpPr>
          <p:cNvPr id="192" name="Google Shape;192;p22"/>
          <p:cNvSpPr txBox="1"/>
          <p:nvPr/>
        </p:nvSpPr>
        <p:spPr>
          <a:xfrm>
            <a:off x="630975" y="1290925"/>
            <a:ext cx="705300" cy="66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tr" sz="4800">
                <a:solidFill>
                  <a:srgbClr val="C27BA0"/>
                </a:solidFill>
                <a:highlight>
                  <a:srgbClr val="FFFFFF"/>
                </a:highlight>
                <a:latin typeface="Pacifico"/>
                <a:ea typeface="Pacifico"/>
                <a:cs typeface="Pacifico"/>
                <a:sym typeface="Pacifico"/>
              </a:rPr>
              <a:t>1</a:t>
            </a:r>
            <a:endParaRPr sz="4800">
              <a:solidFill>
                <a:srgbClr val="C27BA0"/>
              </a:solidFill>
              <a:highlight>
                <a:srgbClr val="FFFFFF"/>
              </a:highlight>
              <a:latin typeface="Pacifico"/>
              <a:ea typeface="Pacifico"/>
              <a:cs typeface="Pacifico"/>
              <a:sym typeface="Pacifico"/>
            </a:endParaRPr>
          </a:p>
        </p:txBody>
      </p:sp>
      <p:sp>
        <p:nvSpPr>
          <p:cNvPr id="193" name="Google Shape;193;p22"/>
          <p:cNvSpPr txBox="1"/>
          <p:nvPr/>
        </p:nvSpPr>
        <p:spPr>
          <a:xfrm>
            <a:off x="630975" y="1833475"/>
            <a:ext cx="705300" cy="47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tr" sz="4800">
                <a:solidFill>
                  <a:srgbClr val="C27BA0"/>
                </a:solidFill>
                <a:latin typeface="Pacifico"/>
                <a:ea typeface="Pacifico"/>
                <a:cs typeface="Pacifico"/>
                <a:sym typeface="Pacifico"/>
              </a:rPr>
              <a:t>2</a:t>
            </a:r>
            <a:endParaRPr sz="4800">
              <a:solidFill>
                <a:srgbClr val="C27BA0"/>
              </a:solidFill>
              <a:latin typeface="Pacifico"/>
              <a:ea typeface="Pacifico"/>
              <a:cs typeface="Pacifico"/>
              <a:sym typeface="Pacifico"/>
            </a:endParaRPr>
          </a:p>
        </p:txBody>
      </p:sp>
      <p:sp>
        <p:nvSpPr>
          <p:cNvPr id="194" name="Google Shape;194;p22"/>
          <p:cNvSpPr txBox="1"/>
          <p:nvPr/>
        </p:nvSpPr>
        <p:spPr>
          <a:xfrm>
            <a:off x="546550" y="2462038"/>
            <a:ext cx="705300" cy="66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tr" sz="4800">
                <a:solidFill>
                  <a:srgbClr val="C27BA0"/>
                </a:solidFill>
                <a:latin typeface="Pacifico"/>
                <a:ea typeface="Pacifico"/>
                <a:cs typeface="Pacifico"/>
                <a:sym typeface="Pacifico"/>
              </a:rPr>
              <a:t>3</a:t>
            </a:r>
            <a:endParaRPr sz="4800">
              <a:solidFill>
                <a:srgbClr val="C27BA0"/>
              </a:solidFill>
              <a:latin typeface="Pacifico"/>
              <a:ea typeface="Pacifico"/>
              <a:cs typeface="Pacifico"/>
              <a:sym typeface="Pacifico"/>
            </a:endParaRPr>
          </a:p>
        </p:txBody>
      </p:sp>
      <p:sp>
        <p:nvSpPr>
          <p:cNvPr id="195" name="Google Shape;195;p22"/>
          <p:cNvSpPr txBox="1"/>
          <p:nvPr/>
        </p:nvSpPr>
        <p:spPr>
          <a:xfrm>
            <a:off x="452375" y="3031213"/>
            <a:ext cx="705300" cy="66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tr" sz="4800">
                <a:solidFill>
                  <a:srgbClr val="C27BA0"/>
                </a:solidFill>
                <a:latin typeface="Pacifico"/>
                <a:ea typeface="Pacifico"/>
                <a:cs typeface="Pacifico"/>
                <a:sym typeface="Pacifico"/>
              </a:rPr>
              <a:t>4</a:t>
            </a:r>
            <a:endParaRPr sz="4800">
              <a:solidFill>
                <a:srgbClr val="C27BA0"/>
              </a:solidFill>
              <a:latin typeface="Pacifico"/>
              <a:ea typeface="Pacifico"/>
              <a:cs typeface="Pacifico"/>
              <a:sym typeface="Pacifico"/>
            </a:endParaRPr>
          </a:p>
        </p:txBody>
      </p:sp>
      <p:sp>
        <p:nvSpPr>
          <p:cNvPr id="196" name="Google Shape;196;p22"/>
          <p:cNvSpPr txBox="1"/>
          <p:nvPr/>
        </p:nvSpPr>
        <p:spPr>
          <a:xfrm>
            <a:off x="630975" y="3633175"/>
            <a:ext cx="705300" cy="66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tr" sz="4800">
                <a:solidFill>
                  <a:srgbClr val="C27BA0"/>
                </a:solidFill>
                <a:latin typeface="Pacifico"/>
                <a:ea typeface="Pacifico"/>
                <a:cs typeface="Pacifico"/>
                <a:sym typeface="Pacifico"/>
              </a:rPr>
              <a:t>5</a:t>
            </a:r>
            <a:endParaRPr sz="4800">
              <a:solidFill>
                <a:srgbClr val="C27BA0"/>
              </a:solidFill>
              <a:latin typeface="Pacifico"/>
              <a:ea typeface="Pacifico"/>
              <a:cs typeface="Pacifico"/>
              <a:sym typeface="Pacifico"/>
            </a:endParaRPr>
          </a:p>
        </p:txBody>
      </p:sp>
      <p:graphicFrame>
        <p:nvGraphicFramePr>
          <p:cNvPr id="197" name="Google Shape;197;p22"/>
          <p:cNvGraphicFramePr/>
          <p:nvPr/>
        </p:nvGraphicFramePr>
        <p:xfrm>
          <a:off x="1157675" y="1450775"/>
          <a:ext cx="7474075" cy="3047850"/>
        </p:xfrm>
        <a:graphic>
          <a:graphicData uri="http://schemas.openxmlformats.org/drawingml/2006/table">
            <a:tbl>
              <a:tblPr>
                <a:noFill/>
                <a:tableStyleId>{5BB3F3AF-9205-45E5-8FBC-47DEFADA0209}</a:tableStyleId>
              </a:tblPr>
              <a:tblGrid>
                <a:gridCol w="7474075">
                  <a:extLst>
                    <a:ext uri="{9D8B030D-6E8A-4147-A177-3AD203B41FA5}">
                      <a16:colId xmlns:a16="http://schemas.microsoft.com/office/drawing/2014/main" val="20000"/>
                    </a:ext>
                  </a:extLst>
                </a:gridCol>
              </a:tblGrid>
              <a:tr h="381000">
                <a:tc>
                  <a:txBody>
                    <a:bodyPr/>
                    <a:lstStyle/>
                    <a:p>
                      <a:pPr marL="0" lvl="0" indent="0" algn="l" rtl="0">
                        <a:spcBef>
                          <a:spcPts val="0"/>
                        </a:spcBef>
                        <a:spcAft>
                          <a:spcPts val="0"/>
                        </a:spcAft>
                        <a:buNone/>
                      </a:pPr>
                      <a:endParaRPr/>
                    </a:p>
                    <a:p>
                      <a:pPr marL="0" lvl="0" indent="0" algn="l" rtl="0">
                        <a:spcBef>
                          <a:spcPts val="0"/>
                        </a:spcBef>
                        <a:spcAft>
                          <a:spcPts val="0"/>
                        </a:spcAft>
                        <a:buNone/>
                      </a:pPr>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AD1DC"/>
                    </a:solidFill>
                  </a:tcPr>
                </a:tc>
                <a:extLst>
                  <a:ext uri="{0D108BD9-81ED-4DB2-BD59-A6C34878D82A}">
                    <a16:rowId xmlns:a16="http://schemas.microsoft.com/office/drawing/2014/main" val="10000"/>
                  </a:ext>
                </a:extLst>
              </a:tr>
              <a:tr h="601050">
                <a:tc>
                  <a:txBody>
                    <a:bodyPr/>
                    <a:lstStyle/>
                    <a:p>
                      <a:pPr marL="0" lvl="0" indent="0" algn="l" rtl="0">
                        <a:spcBef>
                          <a:spcPts val="0"/>
                        </a:spcBef>
                        <a:spcAft>
                          <a:spcPts val="0"/>
                        </a:spcAft>
                        <a:buNone/>
                      </a:pPr>
                      <a:endParaRPr/>
                    </a:p>
                    <a:p>
                      <a:pPr marL="0" lvl="0" indent="0" algn="l" rtl="0">
                        <a:spcBef>
                          <a:spcPts val="0"/>
                        </a:spcBef>
                        <a:spcAft>
                          <a:spcPts val="0"/>
                        </a:spcAft>
                        <a:buNone/>
                      </a:pPr>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AD1DC"/>
                    </a:solidFill>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endParaRPr/>
                    </a:p>
                    <a:p>
                      <a:pPr marL="0" lvl="0" indent="0" algn="l" rtl="0">
                        <a:spcBef>
                          <a:spcPts val="0"/>
                        </a:spcBef>
                        <a:spcAft>
                          <a:spcPts val="0"/>
                        </a:spcAft>
                        <a:buNone/>
                      </a:pPr>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AD1DC"/>
                    </a:solidFill>
                  </a:tcPr>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endParaRPr/>
                    </a:p>
                    <a:p>
                      <a:pPr marL="0" lvl="0" indent="0" algn="l" rtl="0">
                        <a:spcBef>
                          <a:spcPts val="0"/>
                        </a:spcBef>
                        <a:spcAft>
                          <a:spcPts val="0"/>
                        </a:spcAft>
                        <a:buNone/>
                      </a:pPr>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AD1DC"/>
                    </a:solidFill>
                  </a:tcPr>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endParaRPr/>
                    </a:p>
                    <a:p>
                      <a:pPr marL="0" lvl="0" indent="0" algn="l" rtl="0">
                        <a:spcBef>
                          <a:spcPts val="0"/>
                        </a:spcBef>
                        <a:spcAft>
                          <a:spcPts val="0"/>
                        </a:spcAft>
                        <a:buNone/>
                      </a:pPr>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AD1DC"/>
                    </a:solidFill>
                  </a:tcPr>
                </a:tc>
                <a:extLst>
                  <a:ext uri="{0D108BD9-81ED-4DB2-BD59-A6C34878D82A}">
                    <a16:rowId xmlns:a16="http://schemas.microsoft.com/office/drawing/2014/main" val="10004"/>
                  </a:ext>
                </a:extLst>
              </a:tr>
            </a:tbl>
          </a:graphicData>
        </a:graphic>
      </p:graphicFrame>
      <p:sp>
        <p:nvSpPr>
          <p:cNvPr id="198" name="Google Shape;198;p22"/>
          <p:cNvSpPr/>
          <p:nvPr/>
        </p:nvSpPr>
        <p:spPr>
          <a:xfrm>
            <a:off x="4917823" y="545375"/>
            <a:ext cx="3432078" cy="705240"/>
          </a:xfrm>
          <a:prstGeom prst="flowChartDocument">
            <a:avLst/>
          </a:prstGeom>
          <a:solidFill>
            <a:srgbClr val="F1C23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tr" sz="1200">
                <a:solidFill>
                  <a:srgbClr val="FFFFFF"/>
                </a:solidFill>
                <a:latin typeface="Nunito"/>
                <a:ea typeface="Nunito"/>
                <a:cs typeface="Nunito"/>
                <a:sym typeface="Nunito"/>
              </a:rPr>
              <a:t>Hayret edeceğin sonuçlar çıkabiliyor. Sana çok normal gelen bir davranışın aslında güçlü bir yönün olduğunu göreceksin.</a:t>
            </a:r>
            <a:endParaRPr sz="1200">
              <a:solidFill>
                <a:srgbClr val="FFFFFF"/>
              </a:solidFill>
              <a:latin typeface="Nunito"/>
              <a:ea typeface="Nunito"/>
              <a:cs typeface="Nunito"/>
              <a:sym typeface="Nuni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3"/>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
              <a:t>2. NEREDE OLMAK İSTEDİĞİNİ TANIMLA!</a:t>
            </a:r>
            <a:endParaRPr/>
          </a:p>
        </p:txBody>
      </p:sp>
      <p:sp>
        <p:nvSpPr>
          <p:cNvPr id="204" name="Google Shape;204;p23"/>
          <p:cNvSpPr txBox="1">
            <a:spLocks noGrp="1"/>
          </p:cNvSpPr>
          <p:nvPr>
            <p:ph type="body" idx="1"/>
          </p:nvPr>
        </p:nvSpPr>
        <p:spPr>
          <a:xfrm>
            <a:off x="819150" y="1652225"/>
            <a:ext cx="7505700" cy="2448000"/>
          </a:xfrm>
          <a:prstGeom prst="rect">
            <a:avLst/>
          </a:prstGeom>
        </p:spPr>
        <p:txBody>
          <a:bodyPr spcFirstLastPara="1" wrap="square" lIns="91425" tIns="91425" rIns="91425" bIns="91425" anchor="ctr" anchorCtr="0">
            <a:noAutofit/>
          </a:bodyPr>
          <a:lstStyle/>
          <a:p>
            <a:pPr marL="0" lvl="0" indent="0" algn="ctr" rtl="0">
              <a:spcBef>
                <a:spcPts val="0"/>
              </a:spcBef>
              <a:spcAft>
                <a:spcPts val="1600"/>
              </a:spcAft>
              <a:buNone/>
            </a:pPr>
            <a:r>
              <a:rPr lang="tr" sz="3000">
                <a:solidFill>
                  <a:srgbClr val="CC0000"/>
                </a:solidFill>
                <a:latin typeface="Nunito"/>
                <a:ea typeface="Nunito"/>
                <a:cs typeface="Nunito"/>
                <a:sym typeface="Nunito"/>
              </a:rPr>
              <a:t>Kaldığımız yerden devam ediyoruz.</a:t>
            </a:r>
            <a:endParaRPr sz="3000">
              <a:solidFill>
                <a:srgbClr val="CC0000"/>
              </a:solidFill>
              <a:latin typeface="Nunito"/>
              <a:ea typeface="Nunito"/>
              <a:cs typeface="Nunito"/>
              <a:sym typeface="Nuni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4"/>
          <p:cNvSpPr txBox="1">
            <a:spLocks noGrp="1"/>
          </p:cNvSpPr>
          <p:nvPr>
            <p:ph type="title"/>
          </p:nvPr>
        </p:nvSpPr>
        <p:spPr>
          <a:xfrm>
            <a:off x="819150" y="368375"/>
            <a:ext cx="7505700" cy="583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 sz="1400">
                <a:latin typeface="Nunito SemiBold"/>
                <a:ea typeface="Nunito SemiBold"/>
                <a:cs typeface="Nunito SemiBold"/>
                <a:sym typeface="Nunito SemiBold"/>
              </a:rPr>
              <a:t>G</a:t>
            </a:r>
            <a:r>
              <a:rPr lang="tr" sz="1400">
                <a:solidFill>
                  <a:schemeClr val="accent2"/>
                </a:solidFill>
                <a:latin typeface="Nunito SemiBold"/>
                <a:ea typeface="Nunito SemiBold"/>
                <a:cs typeface="Nunito SemiBold"/>
                <a:sym typeface="Nunito SemiBold"/>
              </a:rPr>
              <a:t>üçlü ve başarılı bir birey olmak için nereye doğru gittiğimizi bilmek önemlidir. Nerede olmak istediğini söylemek için de istediğin şeyleri tanımalısın.</a:t>
            </a:r>
            <a:endParaRPr sz="1400">
              <a:solidFill>
                <a:schemeClr val="accent2"/>
              </a:solidFill>
              <a:latin typeface="Nunito SemiBold"/>
              <a:ea typeface="Nunito SemiBold"/>
              <a:cs typeface="Nunito SemiBold"/>
              <a:sym typeface="Nunito SemiBold"/>
            </a:endParaRPr>
          </a:p>
        </p:txBody>
      </p:sp>
      <p:sp>
        <p:nvSpPr>
          <p:cNvPr id="210" name="Google Shape;210;p24"/>
          <p:cNvSpPr/>
          <p:nvPr/>
        </p:nvSpPr>
        <p:spPr>
          <a:xfrm>
            <a:off x="3297500" y="1165742"/>
            <a:ext cx="2540100" cy="2540100"/>
          </a:xfrm>
          <a:prstGeom prst="donut">
            <a:avLst>
              <a:gd name="adj" fmla="val 16067"/>
            </a:avLst>
          </a:prstGeom>
          <a:solidFill>
            <a:srgbClr val="000000">
              <a:alpha val="10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1" name="Google Shape;211;p24"/>
          <p:cNvGrpSpPr/>
          <p:nvPr/>
        </p:nvGrpSpPr>
        <p:grpSpPr>
          <a:xfrm>
            <a:off x="5214050" y="851700"/>
            <a:ext cx="2095301" cy="680372"/>
            <a:chOff x="5214050" y="851700"/>
            <a:chExt cx="2095301" cy="680372"/>
          </a:xfrm>
        </p:grpSpPr>
        <p:cxnSp>
          <p:nvCxnSpPr>
            <p:cNvPr id="212" name="Google Shape;212;p24"/>
            <p:cNvCxnSpPr/>
            <p:nvPr/>
          </p:nvCxnSpPr>
          <p:spPr>
            <a:xfrm flipH="1">
              <a:off x="5214050" y="1153772"/>
              <a:ext cx="273000" cy="378300"/>
            </a:xfrm>
            <a:prstGeom prst="straightConnector1">
              <a:avLst/>
            </a:prstGeom>
            <a:noFill/>
            <a:ln w="19050" cap="flat" cmpd="sng">
              <a:solidFill>
                <a:srgbClr val="085631"/>
              </a:solidFill>
              <a:prstDash val="solid"/>
              <a:round/>
              <a:headEnd type="oval" w="med" len="med"/>
              <a:tailEnd type="none" w="sm" len="sm"/>
            </a:ln>
          </p:spPr>
        </p:cxnSp>
        <p:sp>
          <p:nvSpPr>
            <p:cNvPr id="213" name="Google Shape;213;p24"/>
            <p:cNvSpPr txBox="1"/>
            <p:nvPr/>
          </p:nvSpPr>
          <p:spPr>
            <a:xfrm>
              <a:off x="5514151" y="851700"/>
              <a:ext cx="1795200" cy="669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800" b="1">
                <a:latin typeface="Nunito"/>
                <a:ea typeface="Nunito"/>
                <a:cs typeface="Nunito"/>
                <a:sym typeface="Nunito"/>
              </a:endParaRPr>
            </a:p>
            <a:p>
              <a:pPr marL="0" lvl="0" indent="0" algn="l" rtl="0">
                <a:lnSpc>
                  <a:spcPct val="115000"/>
                </a:lnSpc>
                <a:spcBef>
                  <a:spcPts val="0"/>
                </a:spcBef>
                <a:spcAft>
                  <a:spcPts val="0"/>
                </a:spcAft>
                <a:buNone/>
              </a:pPr>
              <a:endParaRPr sz="600" b="1">
                <a:latin typeface="Nunito"/>
                <a:ea typeface="Nunito"/>
                <a:cs typeface="Nunito"/>
                <a:sym typeface="Nunito"/>
              </a:endParaRPr>
            </a:p>
            <a:p>
              <a:pPr marL="0" lvl="0" indent="0" algn="l" rtl="0">
                <a:lnSpc>
                  <a:spcPct val="115000"/>
                </a:lnSpc>
                <a:spcBef>
                  <a:spcPts val="0"/>
                </a:spcBef>
                <a:spcAft>
                  <a:spcPts val="0"/>
                </a:spcAft>
                <a:buNone/>
              </a:pPr>
              <a:r>
                <a:rPr lang="tr" sz="1100" b="1">
                  <a:latin typeface="Nunito"/>
                  <a:ea typeface="Nunito"/>
                  <a:cs typeface="Nunito"/>
                  <a:sym typeface="Nunito"/>
                </a:rPr>
                <a:t>Meslekleri ve İşleri Tanı </a:t>
              </a:r>
              <a:endParaRPr sz="1100" b="1">
                <a:latin typeface="Nunito"/>
                <a:ea typeface="Nunito"/>
                <a:cs typeface="Nunito"/>
                <a:sym typeface="Nunito"/>
              </a:endParaRPr>
            </a:p>
          </p:txBody>
        </p:sp>
      </p:grpSp>
      <p:grpSp>
        <p:nvGrpSpPr>
          <p:cNvPr id="214" name="Google Shape;214;p24"/>
          <p:cNvGrpSpPr/>
          <p:nvPr/>
        </p:nvGrpSpPr>
        <p:grpSpPr>
          <a:xfrm>
            <a:off x="2014477" y="682418"/>
            <a:ext cx="1893484" cy="849654"/>
            <a:chOff x="2014477" y="682418"/>
            <a:chExt cx="1893484" cy="849654"/>
          </a:xfrm>
        </p:grpSpPr>
        <p:cxnSp>
          <p:nvCxnSpPr>
            <p:cNvPr id="215" name="Google Shape;215;p24"/>
            <p:cNvCxnSpPr/>
            <p:nvPr/>
          </p:nvCxnSpPr>
          <p:spPr>
            <a:xfrm>
              <a:off x="3634961" y="1153772"/>
              <a:ext cx="273000" cy="378300"/>
            </a:xfrm>
            <a:prstGeom prst="straightConnector1">
              <a:avLst/>
            </a:prstGeom>
            <a:noFill/>
            <a:ln w="19050" cap="flat" cmpd="sng">
              <a:solidFill>
                <a:srgbClr val="65F0AD"/>
              </a:solidFill>
              <a:prstDash val="solid"/>
              <a:round/>
              <a:headEnd type="oval" w="med" len="med"/>
              <a:tailEnd type="none" w="sm" len="sm"/>
            </a:ln>
          </p:spPr>
        </p:cxnSp>
        <p:sp>
          <p:nvSpPr>
            <p:cNvPr id="216" name="Google Shape;216;p24"/>
            <p:cNvSpPr txBox="1"/>
            <p:nvPr/>
          </p:nvSpPr>
          <p:spPr>
            <a:xfrm>
              <a:off x="2014477" y="682418"/>
              <a:ext cx="1495200" cy="6696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endParaRPr sz="1200" b="1">
                <a:latin typeface="Roboto"/>
                <a:ea typeface="Roboto"/>
                <a:cs typeface="Roboto"/>
                <a:sym typeface="Roboto"/>
              </a:endParaRPr>
            </a:p>
            <a:p>
              <a:pPr marL="0" lvl="0" indent="0" algn="r" rtl="0">
                <a:lnSpc>
                  <a:spcPct val="115000"/>
                </a:lnSpc>
                <a:spcBef>
                  <a:spcPts val="0"/>
                </a:spcBef>
                <a:spcAft>
                  <a:spcPts val="0"/>
                </a:spcAft>
                <a:buNone/>
              </a:pPr>
              <a:endParaRPr sz="1000" b="1">
                <a:latin typeface="Roboto"/>
                <a:ea typeface="Roboto"/>
                <a:cs typeface="Roboto"/>
                <a:sym typeface="Roboto"/>
              </a:endParaRPr>
            </a:p>
            <a:p>
              <a:pPr marL="0" lvl="0" indent="0" algn="r" rtl="0">
                <a:lnSpc>
                  <a:spcPct val="115000"/>
                </a:lnSpc>
                <a:spcBef>
                  <a:spcPts val="0"/>
                </a:spcBef>
                <a:spcAft>
                  <a:spcPts val="0"/>
                </a:spcAft>
                <a:buNone/>
              </a:pPr>
              <a:r>
                <a:rPr lang="tr" sz="1200" b="1">
                  <a:latin typeface="Nunito"/>
                  <a:ea typeface="Nunito"/>
                  <a:cs typeface="Nunito"/>
                  <a:sym typeface="Nunito"/>
                </a:rPr>
                <a:t>Kendini Tanı</a:t>
              </a:r>
              <a:endParaRPr sz="1200" b="1">
                <a:latin typeface="Nunito"/>
                <a:ea typeface="Nunito"/>
                <a:cs typeface="Nunito"/>
                <a:sym typeface="Nunito"/>
              </a:endParaRPr>
            </a:p>
          </p:txBody>
        </p:sp>
      </p:grpSp>
      <p:grpSp>
        <p:nvGrpSpPr>
          <p:cNvPr id="217" name="Google Shape;217;p24"/>
          <p:cNvGrpSpPr/>
          <p:nvPr/>
        </p:nvGrpSpPr>
        <p:grpSpPr>
          <a:xfrm>
            <a:off x="5625475" y="2586175"/>
            <a:ext cx="2254275" cy="669600"/>
            <a:chOff x="5625475" y="2586175"/>
            <a:chExt cx="2254275" cy="669600"/>
          </a:xfrm>
        </p:grpSpPr>
        <p:cxnSp>
          <p:nvCxnSpPr>
            <p:cNvPr id="218" name="Google Shape;218;p24"/>
            <p:cNvCxnSpPr/>
            <p:nvPr/>
          </p:nvCxnSpPr>
          <p:spPr>
            <a:xfrm rot="10800000">
              <a:off x="5625475" y="2771675"/>
              <a:ext cx="442200" cy="153300"/>
            </a:xfrm>
            <a:prstGeom prst="straightConnector1">
              <a:avLst/>
            </a:prstGeom>
            <a:noFill/>
            <a:ln w="19050" cap="flat" cmpd="sng">
              <a:solidFill>
                <a:srgbClr val="0E9453"/>
              </a:solidFill>
              <a:prstDash val="solid"/>
              <a:round/>
              <a:headEnd type="oval" w="med" len="med"/>
              <a:tailEnd type="none" w="sm" len="sm"/>
            </a:ln>
          </p:spPr>
        </p:cxnSp>
        <p:sp>
          <p:nvSpPr>
            <p:cNvPr id="219" name="Google Shape;219;p24"/>
            <p:cNvSpPr txBox="1"/>
            <p:nvPr/>
          </p:nvSpPr>
          <p:spPr>
            <a:xfrm>
              <a:off x="6077350" y="2586175"/>
              <a:ext cx="1802400" cy="669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tr" sz="1100" b="1">
                  <a:latin typeface="Nunito"/>
                  <a:ea typeface="Nunito"/>
                  <a:cs typeface="Nunito"/>
                  <a:sym typeface="Nunito"/>
                </a:rPr>
                <a:t>Meslek okullarını, üniversiteleri ve kaynakları tanı</a:t>
              </a:r>
              <a:endParaRPr sz="1100" b="1">
                <a:latin typeface="Nunito"/>
                <a:ea typeface="Nunito"/>
                <a:cs typeface="Nunito"/>
                <a:sym typeface="Nunito"/>
              </a:endParaRPr>
            </a:p>
          </p:txBody>
        </p:sp>
      </p:grpSp>
      <p:grpSp>
        <p:nvGrpSpPr>
          <p:cNvPr id="220" name="Google Shape;220;p24"/>
          <p:cNvGrpSpPr/>
          <p:nvPr/>
        </p:nvGrpSpPr>
        <p:grpSpPr>
          <a:xfrm>
            <a:off x="1883615" y="2586167"/>
            <a:ext cx="1626060" cy="669600"/>
            <a:chOff x="1883615" y="2586167"/>
            <a:chExt cx="1626060" cy="669600"/>
          </a:xfrm>
        </p:grpSpPr>
        <p:cxnSp>
          <p:nvCxnSpPr>
            <p:cNvPr id="221" name="Google Shape;221;p24"/>
            <p:cNvCxnSpPr/>
            <p:nvPr/>
          </p:nvCxnSpPr>
          <p:spPr>
            <a:xfrm rot="10800000" flipH="1">
              <a:off x="3059375" y="2771675"/>
              <a:ext cx="450300" cy="145200"/>
            </a:xfrm>
            <a:prstGeom prst="straightConnector1">
              <a:avLst/>
            </a:prstGeom>
            <a:noFill/>
            <a:ln w="19050" cap="flat" cmpd="sng">
              <a:solidFill>
                <a:srgbClr val="0E9453"/>
              </a:solidFill>
              <a:prstDash val="solid"/>
              <a:round/>
              <a:headEnd type="oval" w="med" len="med"/>
              <a:tailEnd type="none" w="sm" len="sm"/>
            </a:ln>
          </p:spPr>
        </p:cxnSp>
        <p:sp>
          <p:nvSpPr>
            <p:cNvPr id="222" name="Google Shape;222;p24"/>
            <p:cNvSpPr txBox="1"/>
            <p:nvPr/>
          </p:nvSpPr>
          <p:spPr>
            <a:xfrm>
              <a:off x="1883615" y="2586167"/>
              <a:ext cx="1495200" cy="6696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endParaRPr sz="800">
                <a:latin typeface="Roboto"/>
                <a:ea typeface="Roboto"/>
                <a:cs typeface="Roboto"/>
                <a:sym typeface="Roboto"/>
              </a:endParaRPr>
            </a:p>
            <a:p>
              <a:pPr marL="0" lvl="0" indent="0" algn="ctr" rtl="0">
                <a:lnSpc>
                  <a:spcPct val="115000"/>
                </a:lnSpc>
                <a:spcBef>
                  <a:spcPts val="0"/>
                </a:spcBef>
                <a:spcAft>
                  <a:spcPts val="0"/>
                </a:spcAft>
                <a:buNone/>
              </a:pPr>
              <a:r>
                <a:rPr lang="tr" sz="1100" b="1">
                  <a:latin typeface="Nunito"/>
                  <a:ea typeface="Nunito"/>
                  <a:cs typeface="Nunito"/>
                  <a:sym typeface="Nunito"/>
                </a:rPr>
                <a:t>Hazırlan</a:t>
              </a:r>
              <a:endParaRPr sz="1300" b="1">
                <a:latin typeface="Nunito"/>
                <a:ea typeface="Nunito"/>
                <a:cs typeface="Nunito"/>
                <a:sym typeface="Nunito"/>
              </a:endParaRPr>
            </a:p>
          </p:txBody>
        </p:sp>
      </p:grpSp>
      <p:grpSp>
        <p:nvGrpSpPr>
          <p:cNvPr id="223" name="Google Shape;223;p24"/>
          <p:cNvGrpSpPr/>
          <p:nvPr/>
        </p:nvGrpSpPr>
        <p:grpSpPr>
          <a:xfrm>
            <a:off x="3808226" y="3541000"/>
            <a:ext cx="1495200" cy="1137936"/>
            <a:chOff x="3808226" y="3541000"/>
            <a:chExt cx="1495200" cy="1137936"/>
          </a:xfrm>
        </p:grpSpPr>
        <p:cxnSp>
          <p:nvCxnSpPr>
            <p:cNvPr id="224" name="Google Shape;224;p24"/>
            <p:cNvCxnSpPr/>
            <p:nvPr/>
          </p:nvCxnSpPr>
          <p:spPr>
            <a:xfrm rot="10800000">
              <a:off x="4563402" y="3541000"/>
              <a:ext cx="0" cy="489600"/>
            </a:xfrm>
            <a:prstGeom prst="straightConnector1">
              <a:avLst/>
            </a:prstGeom>
            <a:noFill/>
            <a:ln w="19050" cap="flat" cmpd="sng">
              <a:solidFill>
                <a:srgbClr val="085631"/>
              </a:solidFill>
              <a:prstDash val="solid"/>
              <a:round/>
              <a:headEnd type="oval" w="med" len="med"/>
              <a:tailEnd type="none" w="sm" len="sm"/>
            </a:ln>
          </p:spPr>
        </p:cxnSp>
        <p:sp>
          <p:nvSpPr>
            <p:cNvPr id="225" name="Google Shape;225;p24"/>
            <p:cNvSpPr txBox="1"/>
            <p:nvPr/>
          </p:nvSpPr>
          <p:spPr>
            <a:xfrm>
              <a:off x="3808226" y="4009336"/>
              <a:ext cx="1495200" cy="669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endParaRPr sz="800">
                <a:latin typeface="Roboto"/>
                <a:ea typeface="Roboto"/>
                <a:cs typeface="Roboto"/>
                <a:sym typeface="Roboto"/>
              </a:endParaRPr>
            </a:p>
            <a:p>
              <a:pPr marL="0" lvl="0" indent="0" algn="ctr" rtl="0">
                <a:lnSpc>
                  <a:spcPct val="115000"/>
                </a:lnSpc>
                <a:spcBef>
                  <a:spcPts val="0"/>
                </a:spcBef>
                <a:spcAft>
                  <a:spcPts val="0"/>
                </a:spcAft>
                <a:buNone/>
              </a:pPr>
              <a:r>
                <a:rPr lang="tr" sz="1100" b="1">
                  <a:latin typeface="Nunito"/>
                  <a:ea typeface="Nunito"/>
                  <a:cs typeface="Nunito"/>
                  <a:sym typeface="Nunito"/>
                </a:rPr>
                <a:t>Hedeflerini koy</a:t>
              </a:r>
              <a:endParaRPr sz="1300" b="1">
                <a:latin typeface="Nunito"/>
                <a:ea typeface="Nunito"/>
                <a:cs typeface="Nunito"/>
                <a:sym typeface="Nunito"/>
              </a:endParaRPr>
            </a:p>
          </p:txBody>
        </p:sp>
      </p:grpSp>
      <p:sp>
        <p:nvSpPr>
          <p:cNvPr id="226" name="Google Shape;226;p24"/>
          <p:cNvSpPr/>
          <p:nvPr/>
        </p:nvSpPr>
        <p:spPr>
          <a:xfrm rot="1800047">
            <a:off x="3219843" y="1086434"/>
            <a:ext cx="2690936" cy="2690936"/>
          </a:xfrm>
          <a:prstGeom prst="blockArc">
            <a:avLst>
              <a:gd name="adj1" fmla="val 14414370"/>
              <a:gd name="adj2" fmla="val 18998613"/>
              <a:gd name="adj3" fmla="val 8907"/>
            </a:avLst>
          </a:prstGeom>
          <a:solidFill>
            <a:srgbClr val="085631"/>
          </a:solidFill>
          <a:ln>
            <a:noFill/>
          </a:ln>
          <a:effectLst>
            <a:outerShdw blurRad="71438" dist="9525" dir="540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4"/>
          <p:cNvSpPr/>
          <p:nvPr/>
        </p:nvSpPr>
        <p:spPr>
          <a:xfrm rot="-9000757" flipH="1">
            <a:off x="3225716" y="1084808"/>
            <a:ext cx="2690226" cy="2690226"/>
          </a:xfrm>
          <a:prstGeom prst="blockArc">
            <a:avLst>
              <a:gd name="adj1" fmla="val 20178804"/>
              <a:gd name="adj2" fmla="val 2623923"/>
              <a:gd name="adj3" fmla="val 8858"/>
            </a:avLst>
          </a:prstGeom>
          <a:solidFill>
            <a:srgbClr val="0E9453"/>
          </a:solidFill>
          <a:ln>
            <a:noFill/>
          </a:ln>
          <a:effectLst>
            <a:outerShdw blurRad="71438" dist="9525" dir="540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4"/>
          <p:cNvSpPr txBox="1"/>
          <p:nvPr/>
        </p:nvSpPr>
        <p:spPr>
          <a:xfrm>
            <a:off x="3845784" y="2056460"/>
            <a:ext cx="1443600" cy="8043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endParaRPr sz="1200">
              <a:solidFill>
                <a:srgbClr val="020202"/>
              </a:solidFill>
            </a:endParaRPr>
          </a:p>
        </p:txBody>
      </p:sp>
      <p:sp>
        <p:nvSpPr>
          <p:cNvPr id="229" name="Google Shape;229;p24"/>
          <p:cNvSpPr/>
          <p:nvPr/>
        </p:nvSpPr>
        <p:spPr>
          <a:xfrm rot="-3781968">
            <a:off x="5556765" y="1857984"/>
            <a:ext cx="363191" cy="363191"/>
          </a:xfrm>
          <a:prstGeom prst="rtTriangle">
            <a:avLst/>
          </a:prstGeom>
          <a:solidFill>
            <a:srgbClr val="0856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4"/>
          <p:cNvSpPr/>
          <p:nvPr/>
        </p:nvSpPr>
        <p:spPr>
          <a:xfrm rot="-1800109" flipH="1">
            <a:off x="3215030" y="1082474"/>
            <a:ext cx="2696852" cy="2696852"/>
          </a:xfrm>
          <a:prstGeom prst="blockArc">
            <a:avLst>
              <a:gd name="adj1" fmla="val 14334136"/>
              <a:gd name="adj2" fmla="val 18854681"/>
              <a:gd name="adj3" fmla="val 8846"/>
            </a:avLst>
          </a:prstGeom>
          <a:solidFill>
            <a:srgbClr val="65F0AD"/>
          </a:solidFill>
          <a:ln>
            <a:noFill/>
          </a:ln>
          <a:effectLst>
            <a:outerShdw blurRad="71438" dist="9525" dir="540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4"/>
          <p:cNvSpPr/>
          <p:nvPr/>
        </p:nvSpPr>
        <p:spPr>
          <a:xfrm rot="9000757">
            <a:off x="3207432" y="1087633"/>
            <a:ext cx="2690226" cy="2690226"/>
          </a:xfrm>
          <a:prstGeom prst="blockArc">
            <a:avLst>
              <a:gd name="adj1" fmla="val 20184517"/>
              <a:gd name="adj2" fmla="val 3007258"/>
              <a:gd name="adj3" fmla="val 9336"/>
            </a:avLst>
          </a:prstGeom>
          <a:solidFill>
            <a:srgbClr val="0E9453"/>
          </a:solidFill>
          <a:ln w="9525" cap="flat" cmpd="sng">
            <a:solidFill>
              <a:srgbClr val="0E9453"/>
            </a:solidFill>
            <a:prstDash val="solid"/>
            <a:round/>
            <a:headEnd type="none" w="sm" len="sm"/>
            <a:tailEnd type="none" w="sm" len="sm"/>
          </a:ln>
          <a:effectLst>
            <a:outerShdw blurRad="71438" dist="9525" dir="540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4"/>
          <p:cNvSpPr/>
          <p:nvPr/>
        </p:nvSpPr>
        <p:spPr>
          <a:xfrm rot="-9000757" flipH="1">
            <a:off x="3207528" y="1089158"/>
            <a:ext cx="2690226" cy="2690226"/>
          </a:xfrm>
          <a:prstGeom prst="blockArc">
            <a:avLst>
              <a:gd name="adj1" fmla="val 15738599"/>
              <a:gd name="adj2" fmla="val 20008131"/>
              <a:gd name="adj3" fmla="val 9063"/>
            </a:avLst>
          </a:prstGeom>
          <a:solidFill>
            <a:srgbClr val="085631"/>
          </a:solidFill>
          <a:ln>
            <a:noFill/>
          </a:ln>
          <a:effectLst>
            <a:outerShdw blurRad="71438" dist="9525" dir="540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4"/>
          <p:cNvSpPr/>
          <p:nvPr/>
        </p:nvSpPr>
        <p:spPr>
          <a:xfrm rot="9240359">
            <a:off x="3213511" y="1857690"/>
            <a:ext cx="363469" cy="363469"/>
          </a:xfrm>
          <a:prstGeom prst="rtTriangle">
            <a:avLst/>
          </a:prstGeom>
          <a:solidFill>
            <a:srgbClr val="0E94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4"/>
          <p:cNvSpPr/>
          <p:nvPr/>
        </p:nvSpPr>
        <p:spPr>
          <a:xfrm rot="476150">
            <a:off x="5119958" y="3239200"/>
            <a:ext cx="362875" cy="362875"/>
          </a:xfrm>
          <a:prstGeom prst="rtTriangle">
            <a:avLst/>
          </a:prstGeom>
          <a:solidFill>
            <a:srgbClr val="0E94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4"/>
          <p:cNvSpPr/>
          <p:nvPr/>
        </p:nvSpPr>
        <p:spPr>
          <a:xfrm rot="4857950">
            <a:off x="3653723" y="3239151"/>
            <a:ext cx="363003" cy="363003"/>
          </a:xfrm>
          <a:prstGeom prst="rtTriangle">
            <a:avLst/>
          </a:prstGeom>
          <a:solidFill>
            <a:srgbClr val="0856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4"/>
          <p:cNvSpPr/>
          <p:nvPr/>
        </p:nvSpPr>
        <p:spPr>
          <a:xfrm rot="-8100000">
            <a:off x="4382715" y="1027393"/>
            <a:ext cx="363170" cy="363170"/>
          </a:xfrm>
          <a:prstGeom prst="rtTriangle">
            <a:avLst/>
          </a:prstGeom>
          <a:solidFill>
            <a:srgbClr val="65F0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4"/>
          <p:cNvSpPr/>
          <p:nvPr/>
        </p:nvSpPr>
        <p:spPr>
          <a:xfrm>
            <a:off x="733450" y="1250625"/>
            <a:ext cx="1626000" cy="357300"/>
          </a:xfrm>
          <a:prstGeom prst="rightArrow">
            <a:avLst>
              <a:gd name="adj1" fmla="val 50000"/>
              <a:gd name="adj2" fmla="val 50000"/>
            </a:avLst>
          </a:prstGeom>
          <a:solidFill>
            <a:srgbClr val="0B714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4"/>
          <p:cNvSpPr txBox="1"/>
          <p:nvPr/>
        </p:nvSpPr>
        <p:spPr>
          <a:xfrm>
            <a:off x="819150" y="1250625"/>
            <a:ext cx="1260000" cy="415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tr" sz="900">
                <a:solidFill>
                  <a:srgbClr val="FFFFFF"/>
                </a:solidFill>
                <a:latin typeface="Nunito SemiBold"/>
                <a:ea typeface="Nunito SemiBold"/>
                <a:cs typeface="Nunito SemiBold"/>
                <a:sym typeface="Nunito SemiBold"/>
              </a:rPr>
              <a:t>Buradan başla</a:t>
            </a:r>
            <a:endParaRPr sz="900">
              <a:solidFill>
                <a:srgbClr val="FFFFFF"/>
              </a:solidFill>
              <a:latin typeface="Nunito SemiBold"/>
              <a:ea typeface="Nunito SemiBold"/>
              <a:cs typeface="Nunito SemiBold"/>
              <a:sym typeface="Nunito SemiBo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25"/>
          <p:cNvSpPr txBox="1">
            <a:spLocks noGrp="1"/>
          </p:cNvSpPr>
          <p:nvPr>
            <p:ph type="title"/>
          </p:nvPr>
        </p:nvSpPr>
        <p:spPr>
          <a:xfrm>
            <a:off x="819150" y="685750"/>
            <a:ext cx="7505700" cy="954600"/>
          </a:xfrm>
          <a:prstGeom prst="rect">
            <a:avLst/>
          </a:prstGeom>
          <a:solidFill>
            <a:srgbClr val="FFFFFF"/>
          </a:solidFill>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tr" sz="1500">
                <a:solidFill>
                  <a:schemeClr val="accent2"/>
                </a:solidFill>
                <a:latin typeface="Nunito SemiBold"/>
                <a:ea typeface="Nunito SemiBold"/>
                <a:cs typeface="Nunito SemiBold"/>
                <a:sym typeface="Nunito SemiBold"/>
              </a:rPr>
              <a:t>İlerleyen sayfalarda kişisel hedeflerini koyma çalışması var. Ama öncesinde biraz meslekler ve gelecek hakkında konuşalım, bazı sıkça sorulan soruların yanıtını bulmaya çalışalım.</a:t>
            </a:r>
            <a:endParaRPr sz="3200">
              <a:solidFill>
                <a:schemeClr val="accent2"/>
              </a:solidFill>
              <a:latin typeface="Nunito SemiBold"/>
              <a:ea typeface="Nunito SemiBold"/>
              <a:cs typeface="Nunito SemiBold"/>
              <a:sym typeface="Nunito SemiBold"/>
            </a:endParaRPr>
          </a:p>
        </p:txBody>
      </p:sp>
      <p:sp>
        <p:nvSpPr>
          <p:cNvPr id="244" name="Google Shape;244;p25"/>
          <p:cNvSpPr txBox="1">
            <a:spLocks noGrp="1"/>
          </p:cNvSpPr>
          <p:nvPr>
            <p:ph type="body" idx="1"/>
          </p:nvPr>
        </p:nvSpPr>
        <p:spPr>
          <a:xfrm>
            <a:off x="819150" y="1913075"/>
            <a:ext cx="7505700" cy="24480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tr" i="1">
                <a:solidFill>
                  <a:srgbClr val="0B7140"/>
                </a:solidFill>
                <a:latin typeface="Nunito SemiBold"/>
                <a:ea typeface="Nunito SemiBold"/>
                <a:cs typeface="Nunito SemiBold"/>
                <a:sym typeface="Nunito SemiBold"/>
              </a:rPr>
              <a:t>• En iyi meslek var mıdır? Hangisidir? </a:t>
            </a:r>
            <a:endParaRPr i="1">
              <a:solidFill>
                <a:srgbClr val="0B7140"/>
              </a:solidFill>
              <a:latin typeface="Nunito SemiBold"/>
              <a:ea typeface="Nunito SemiBold"/>
              <a:cs typeface="Nunito SemiBold"/>
              <a:sym typeface="Nunito SemiBold"/>
            </a:endParaRPr>
          </a:p>
          <a:p>
            <a:pPr marL="0" lvl="0" indent="0" algn="l" rtl="0">
              <a:lnSpc>
                <a:spcPct val="100000"/>
              </a:lnSpc>
              <a:spcBef>
                <a:spcPts val="1600"/>
              </a:spcBef>
              <a:spcAft>
                <a:spcPts val="0"/>
              </a:spcAft>
              <a:buNone/>
            </a:pPr>
            <a:r>
              <a:rPr lang="tr" i="1">
                <a:solidFill>
                  <a:srgbClr val="0B7140"/>
                </a:solidFill>
                <a:latin typeface="Nunito SemiBold"/>
                <a:ea typeface="Nunito SemiBold"/>
                <a:cs typeface="Nunito SemiBold"/>
                <a:sym typeface="Nunito SemiBold"/>
              </a:rPr>
              <a:t>• Meslekler okuduğun okullarla ne kadar ilgilidir? </a:t>
            </a:r>
            <a:endParaRPr i="1">
              <a:solidFill>
                <a:srgbClr val="0B7140"/>
              </a:solidFill>
              <a:latin typeface="Nunito SemiBold"/>
              <a:ea typeface="Nunito SemiBold"/>
              <a:cs typeface="Nunito SemiBold"/>
              <a:sym typeface="Nunito SemiBold"/>
            </a:endParaRPr>
          </a:p>
          <a:p>
            <a:pPr marL="0" lvl="0" indent="0" algn="l" rtl="0">
              <a:lnSpc>
                <a:spcPct val="100000"/>
              </a:lnSpc>
              <a:spcBef>
                <a:spcPts val="1600"/>
              </a:spcBef>
              <a:spcAft>
                <a:spcPts val="0"/>
              </a:spcAft>
              <a:buNone/>
            </a:pPr>
            <a:r>
              <a:rPr lang="tr" i="1">
                <a:solidFill>
                  <a:srgbClr val="0B7140"/>
                </a:solidFill>
                <a:latin typeface="Nunito SemiBold"/>
                <a:ea typeface="Nunito SemiBold"/>
                <a:cs typeface="Nunito SemiBold"/>
                <a:sym typeface="Nunito SemiBold"/>
              </a:rPr>
              <a:t>• Üniversite okumak, dil bilmek şart mıdır? </a:t>
            </a:r>
            <a:endParaRPr i="1">
              <a:solidFill>
                <a:srgbClr val="0B7140"/>
              </a:solidFill>
              <a:latin typeface="Nunito SemiBold"/>
              <a:ea typeface="Nunito SemiBold"/>
              <a:cs typeface="Nunito SemiBold"/>
              <a:sym typeface="Nunito SemiBold"/>
            </a:endParaRPr>
          </a:p>
          <a:p>
            <a:pPr marL="0" lvl="0" indent="0" algn="l" rtl="0">
              <a:lnSpc>
                <a:spcPct val="100000"/>
              </a:lnSpc>
              <a:spcBef>
                <a:spcPts val="1600"/>
              </a:spcBef>
              <a:spcAft>
                <a:spcPts val="0"/>
              </a:spcAft>
              <a:buNone/>
            </a:pPr>
            <a:r>
              <a:rPr lang="tr" i="1">
                <a:solidFill>
                  <a:srgbClr val="0B7140"/>
                </a:solidFill>
                <a:latin typeface="Nunito SemiBold"/>
                <a:ea typeface="Nunito SemiBold"/>
                <a:cs typeface="Nunito SemiBold"/>
                <a:sym typeface="Nunito SemiBold"/>
              </a:rPr>
              <a:t>• Üniversite ne kadar etkilidir? </a:t>
            </a:r>
            <a:endParaRPr i="1">
              <a:solidFill>
                <a:srgbClr val="0B7140"/>
              </a:solidFill>
              <a:latin typeface="Nunito SemiBold"/>
              <a:ea typeface="Nunito SemiBold"/>
              <a:cs typeface="Nunito SemiBold"/>
              <a:sym typeface="Nunito SemiBold"/>
            </a:endParaRPr>
          </a:p>
          <a:p>
            <a:pPr marL="0" lvl="0" indent="0" algn="l" rtl="0">
              <a:lnSpc>
                <a:spcPct val="100000"/>
              </a:lnSpc>
              <a:spcBef>
                <a:spcPts val="1600"/>
              </a:spcBef>
              <a:spcAft>
                <a:spcPts val="0"/>
              </a:spcAft>
              <a:buNone/>
            </a:pPr>
            <a:r>
              <a:rPr lang="tr" i="1">
                <a:solidFill>
                  <a:srgbClr val="0B7140"/>
                </a:solidFill>
                <a:latin typeface="Nunito SemiBold"/>
                <a:ea typeface="Nunito SemiBold"/>
                <a:cs typeface="Nunito SemiBold"/>
                <a:sym typeface="Nunito SemiBold"/>
              </a:rPr>
              <a:t>• Seçtiğin bölüm geleceğinde ne kadar etkilidir? </a:t>
            </a:r>
            <a:endParaRPr i="1">
              <a:solidFill>
                <a:srgbClr val="0B7140"/>
              </a:solidFill>
              <a:latin typeface="Nunito SemiBold"/>
              <a:ea typeface="Nunito SemiBold"/>
              <a:cs typeface="Nunito SemiBold"/>
              <a:sym typeface="Nunito SemiBold"/>
            </a:endParaRPr>
          </a:p>
          <a:p>
            <a:pPr marL="0" lvl="0" indent="0" algn="l" rtl="0">
              <a:lnSpc>
                <a:spcPct val="100000"/>
              </a:lnSpc>
              <a:spcBef>
                <a:spcPts val="1600"/>
              </a:spcBef>
              <a:spcAft>
                <a:spcPts val="1600"/>
              </a:spcAft>
              <a:buNone/>
            </a:pPr>
            <a:r>
              <a:rPr lang="tr" i="1">
                <a:solidFill>
                  <a:srgbClr val="0B7140"/>
                </a:solidFill>
                <a:latin typeface="Nunito SemiBold"/>
                <a:ea typeface="Nunito SemiBold"/>
                <a:cs typeface="Nunito SemiBold"/>
                <a:sym typeface="Nunito SemiBold"/>
              </a:rPr>
              <a:t>• Hangisinin önü açık?</a:t>
            </a:r>
            <a:endParaRPr i="1">
              <a:solidFill>
                <a:srgbClr val="0B7140"/>
              </a:solidFill>
              <a:latin typeface="Nunito SemiBold"/>
              <a:ea typeface="Nunito SemiBold"/>
              <a:cs typeface="Nunito SemiBold"/>
              <a:sym typeface="Nunito SemiBo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26"/>
          <p:cNvSpPr txBox="1">
            <a:spLocks noGrp="1"/>
          </p:cNvSpPr>
          <p:nvPr>
            <p:ph type="title"/>
          </p:nvPr>
        </p:nvSpPr>
        <p:spPr>
          <a:xfrm>
            <a:off x="819150" y="525900"/>
            <a:ext cx="7505700" cy="55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
                <a:solidFill>
                  <a:srgbClr val="0E9453"/>
                </a:solidFill>
              </a:rPr>
              <a:t>İşler, Meslekler ve Gelecek</a:t>
            </a:r>
            <a:endParaRPr>
              <a:solidFill>
                <a:srgbClr val="0E9453"/>
              </a:solidFill>
            </a:endParaRPr>
          </a:p>
        </p:txBody>
      </p:sp>
      <p:sp>
        <p:nvSpPr>
          <p:cNvPr id="250" name="Google Shape;250;p26"/>
          <p:cNvSpPr txBox="1">
            <a:spLocks noGrp="1"/>
          </p:cNvSpPr>
          <p:nvPr>
            <p:ph type="body" idx="1"/>
          </p:nvPr>
        </p:nvSpPr>
        <p:spPr>
          <a:xfrm>
            <a:off x="819150" y="1081500"/>
            <a:ext cx="7505700" cy="3357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
                <a:latin typeface="Nunito SemiBold"/>
                <a:ea typeface="Nunito SemiBold"/>
                <a:cs typeface="Nunito SemiBold"/>
                <a:sym typeface="Nunito SemiBold"/>
              </a:rPr>
              <a:t>Sadece şimdiki iş olanaklarına bakarak bölüm seçmek doğru olmayacaktır. Gelecek de düşünülmeli. </a:t>
            </a:r>
            <a:endParaRPr>
              <a:latin typeface="Nunito SemiBold"/>
              <a:ea typeface="Nunito SemiBold"/>
              <a:cs typeface="Nunito SemiBold"/>
              <a:sym typeface="Nunito SemiBold"/>
            </a:endParaRPr>
          </a:p>
          <a:p>
            <a:pPr marL="0" lvl="0" indent="0" algn="l" rtl="0">
              <a:spcBef>
                <a:spcPts val="1600"/>
              </a:spcBef>
              <a:spcAft>
                <a:spcPts val="0"/>
              </a:spcAft>
              <a:buNone/>
            </a:pPr>
            <a:r>
              <a:rPr lang="tr">
                <a:latin typeface="Nunito SemiBold"/>
                <a:ea typeface="Nunito SemiBold"/>
                <a:cs typeface="Nunito SemiBold"/>
                <a:sym typeface="Nunito SemiBold"/>
              </a:rPr>
              <a:t>Türkiye’nin en çok ihtiyaç duyduğu mesleklerden bazıları her alanda </a:t>
            </a:r>
            <a:r>
              <a:rPr lang="tr" b="1" i="1">
                <a:latin typeface="Nunito"/>
                <a:ea typeface="Nunito"/>
                <a:cs typeface="Nunito"/>
                <a:sym typeface="Nunito"/>
              </a:rPr>
              <a:t>“teknik uzmanlar”</a:t>
            </a:r>
            <a:r>
              <a:rPr lang="tr">
                <a:latin typeface="Nunito SemiBold"/>
                <a:ea typeface="Nunito SemiBold"/>
                <a:cs typeface="Nunito SemiBold"/>
                <a:sym typeface="Nunito SemiBold"/>
              </a:rPr>
              <a:t>. Örneğin, işletme, iktisat ya da uluslararası ilişkiler yerine </a:t>
            </a:r>
            <a:r>
              <a:rPr lang="tr" b="1" i="1">
                <a:latin typeface="Nunito"/>
                <a:ea typeface="Nunito"/>
                <a:cs typeface="Nunito"/>
                <a:sym typeface="Nunito"/>
              </a:rPr>
              <a:t>“teknik meslek yüksekokulu”</a:t>
            </a:r>
            <a:r>
              <a:rPr lang="tr" b="1">
                <a:latin typeface="Nunito"/>
                <a:ea typeface="Nunito"/>
                <a:cs typeface="Nunito"/>
                <a:sym typeface="Nunito"/>
              </a:rPr>
              <a:t> </a:t>
            </a:r>
            <a:r>
              <a:rPr lang="tr">
                <a:latin typeface="Nunito SemiBold"/>
                <a:ea typeface="Nunito SemiBold"/>
                <a:cs typeface="Nunito SemiBold"/>
                <a:sym typeface="Nunito SemiBold"/>
              </a:rPr>
              <a:t>okuyanlar iş bulma konusunda daha az sıkıntı yaşayacaklar. Yüksekokul/üniversite eğitimi bir formasyon veriyor. Gelecekte nasıl bir iş istiyorsanız, okul yılları boyunca stajlarla, geliştireceğiniz çevre ile yeteneklerinizle ve özellikle yabancı dilinizle kapıları açacaksınız. </a:t>
            </a:r>
            <a:endParaRPr>
              <a:latin typeface="Nunito SemiBold"/>
              <a:ea typeface="Nunito SemiBold"/>
              <a:cs typeface="Nunito SemiBold"/>
              <a:sym typeface="Nunito SemiBold"/>
            </a:endParaRPr>
          </a:p>
          <a:p>
            <a:pPr marL="0" lvl="0" indent="0" algn="l" rtl="0">
              <a:spcBef>
                <a:spcPts val="1600"/>
              </a:spcBef>
              <a:spcAft>
                <a:spcPts val="0"/>
              </a:spcAft>
              <a:buNone/>
            </a:pPr>
            <a:r>
              <a:rPr lang="tr" sz="1500">
                <a:solidFill>
                  <a:schemeClr val="accent2"/>
                </a:solidFill>
                <a:latin typeface="Nunito SemiBold"/>
                <a:ea typeface="Nunito SemiBold"/>
                <a:cs typeface="Nunito SemiBold"/>
                <a:sym typeface="Nunito SemiBold"/>
              </a:rPr>
              <a:t>Hangi alanda eğitim alırsa alsın insan kendi şansını yaratmak için uğraşmalı.</a:t>
            </a:r>
            <a:endParaRPr sz="1500">
              <a:solidFill>
                <a:schemeClr val="accent2"/>
              </a:solidFill>
              <a:latin typeface="Nunito SemiBold"/>
              <a:ea typeface="Nunito SemiBold"/>
              <a:cs typeface="Nunito SemiBold"/>
              <a:sym typeface="Nunito SemiBold"/>
            </a:endParaRPr>
          </a:p>
          <a:p>
            <a:pPr marL="0" lvl="0" indent="0" algn="l" rtl="0">
              <a:spcBef>
                <a:spcPts val="1600"/>
              </a:spcBef>
              <a:spcAft>
                <a:spcPts val="1600"/>
              </a:spcAft>
              <a:buNone/>
            </a:pPr>
            <a:r>
              <a:rPr lang="tr" sz="1500">
                <a:solidFill>
                  <a:schemeClr val="accent2"/>
                </a:solidFill>
                <a:latin typeface="Nunito SemiBold"/>
                <a:ea typeface="Nunito SemiBold"/>
                <a:cs typeface="Nunito SemiBold"/>
                <a:sym typeface="Nunito SemiBold"/>
              </a:rPr>
              <a:t>Meslek seçimi bir yüksekokula girmek ile sonlanmaz, tam tersine işiniz yeni başlar!</a:t>
            </a:r>
            <a:endParaRPr sz="1500">
              <a:solidFill>
                <a:schemeClr val="accent2"/>
              </a:solidFill>
              <a:latin typeface="Nunito SemiBold"/>
              <a:ea typeface="Nunito SemiBold"/>
              <a:cs typeface="Nunito SemiBold"/>
              <a:sym typeface="Nunito SemiBo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27"/>
          <p:cNvSpPr txBox="1">
            <a:spLocks noGrp="1"/>
          </p:cNvSpPr>
          <p:nvPr>
            <p:ph type="title"/>
          </p:nvPr>
        </p:nvSpPr>
        <p:spPr>
          <a:xfrm>
            <a:off x="819150" y="460750"/>
            <a:ext cx="7505700" cy="592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
                <a:solidFill>
                  <a:srgbClr val="0E9453"/>
                </a:solidFill>
              </a:rPr>
              <a:t>Meslekleri Öğrenin</a:t>
            </a:r>
            <a:endParaRPr>
              <a:solidFill>
                <a:srgbClr val="0E9453"/>
              </a:solidFill>
            </a:endParaRPr>
          </a:p>
        </p:txBody>
      </p:sp>
      <p:sp>
        <p:nvSpPr>
          <p:cNvPr id="256" name="Google Shape;256;p27"/>
          <p:cNvSpPr txBox="1">
            <a:spLocks noGrp="1"/>
          </p:cNvSpPr>
          <p:nvPr>
            <p:ph type="body" idx="1"/>
          </p:nvPr>
        </p:nvSpPr>
        <p:spPr>
          <a:xfrm>
            <a:off x="819150" y="1118975"/>
            <a:ext cx="7505700" cy="33198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tr">
                <a:solidFill>
                  <a:schemeClr val="accent2"/>
                </a:solidFill>
                <a:latin typeface="Nunito SemiBold"/>
                <a:ea typeface="Nunito SemiBold"/>
                <a:cs typeface="Nunito SemiBold"/>
                <a:sym typeface="Nunito SemiBold"/>
              </a:rPr>
              <a:t>“Mesleki Bilgi Sistemine (MBS)girin.”</a:t>
            </a:r>
            <a:r>
              <a:rPr lang="tr">
                <a:latin typeface="Nunito SemiBold"/>
                <a:ea typeface="Nunito SemiBold"/>
                <a:cs typeface="Nunito SemiBold"/>
                <a:sym typeface="Nunito SemiBold"/>
              </a:rPr>
              <a:t> Örgün eğitimdeki öğrencilere yönelik Milli Eğitim Bakanlığı tarafından hazırlanmış bir sitedir.  MBS yaşam boyu sürecek öğrenme ve gelişim yolculuğunda size rehberlik etmeyi amaçlıyor. Bu sistemin amacı, kendinizi tanıma, yapmaktan hoşlandığınız şeyleri, yeteneklerinizi fark etme, meslek seçimi, iş değiştirme gibi konularda sizlere destek olmaktır. ” diyor ana sayfada… MEB’e bağlı yaygın eğitim fırsatlarını da anlatıyor. </a:t>
            </a:r>
            <a:r>
              <a:rPr lang="tr" u="sng">
                <a:solidFill>
                  <a:schemeClr val="hlink"/>
                </a:solidFill>
                <a:latin typeface="Nunito SemiBold"/>
                <a:ea typeface="Nunito SemiBold"/>
                <a:cs typeface="Nunito SemiBold"/>
                <a:sym typeface="Nunito SemiBold"/>
                <a:hlinkClick r:id="rId3"/>
              </a:rPr>
              <a:t>http://mbs.meb.gov.tr/</a:t>
            </a:r>
            <a:endParaRPr>
              <a:latin typeface="Nunito SemiBold"/>
              <a:ea typeface="Nunito SemiBold"/>
              <a:cs typeface="Nunito SemiBold"/>
              <a:sym typeface="Nunito SemiBold"/>
            </a:endParaRPr>
          </a:p>
          <a:p>
            <a:pPr marL="457200" lvl="0" indent="-311150" algn="l" rtl="0">
              <a:spcBef>
                <a:spcPts val="0"/>
              </a:spcBef>
              <a:spcAft>
                <a:spcPts val="0"/>
              </a:spcAft>
              <a:buSzPts val="1300"/>
              <a:buChar char="●"/>
            </a:pPr>
            <a:r>
              <a:rPr lang="tr">
                <a:solidFill>
                  <a:schemeClr val="accent2"/>
                </a:solidFill>
                <a:latin typeface="Nunito SemiBold"/>
                <a:ea typeface="Nunito SemiBold"/>
                <a:cs typeface="Nunito SemiBold"/>
                <a:sym typeface="Nunito SemiBold"/>
              </a:rPr>
              <a:t>İŞKUR’</a:t>
            </a:r>
            <a:r>
              <a:rPr lang="tr">
                <a:latin typeface="Nunito SemiBold"/>
                <a:ea typeface="Nunito SemiBold"/>
                <a:cs typeface="Nunito SemiBold"/>
                <a:sym typeface="Nunito SemiBold"/>
              </a:rPr>
              <a:t>un web sitesinde bir online sözlük var: Meslek sınıflandırma sistemi içinde yer alan meslek unvanlarının özetlenmiş meslek tanımlarını ve meslek kodlarını kapsayan bir sözlük. </a:t>
            </a:r>
            <a:r>
              <a:rPr lang="tr" u="sng">
                <a:solidFill>
                  <a:schemeClr val="hlink"/>
                </a:solidFill>
                <a:latin typeface="Nunito SemiBold"/>
                <a:ea typeface="Nunito SemiBold"/>
                <a:cs typeface="Nunito SemiBold"/>
                <a:sym typeface="Nunito SemiBold"/>
                <a:hlinkClick r:id="rId4"/>
              </a:rPr>
              <a:t>http://esube.iskur.gov.tr/Meslek/meslek.aspx</a:t>
            </a:r>
            <a:r>
              <a:rPr lang="tr">
                <a:latin typeface="Nunito SemiBold"/>
                <a:ea typeface="Nunito SemiBold"/>
                <a:cs typeface="Nunito SemiBold"/>
                <a:sym typeface="Nunito SemiBold"/>
              </a:rPr>
              <a:t> </a:t>
            </a:r>
            <a:endParaRPr>
              <a:latin typeface="Nunito SemiBold"/>
              <a:ea typeface="Nunito SemiBold"/>
              <a:cs typeface="Nunito SemiBold"/>
              <a:sym typeface="Nunito SemiBold"/>
            </a:endParaRPr>
          </a:p>
          <a:p>
            <a:pPr marL="457200" lvl="0" indent="-311150" algn="l" rtl="0">
              <a:spcBef>
                <a:spcPts val="0"/>
              </a:spcBef>
              <a:spcAft>
                <a:spcPts val="0"/>
              </a:spcAft>
              <a:buSzPts val="1300"/>
              <a:buFont typeface="Nunito SemiBold"/>
              <a:buChar char="●"/>
            </a:pPr>
            <a:r>
              <a:rPr lang="tr">
                <a:latin typeface="Nunito SemiBold"/>
                <a:ea typeface="Nunito SemiBold"/>
                <a:cs typeface="Nunito SemiBold"/>
                <a:sym typeface="Nunito SemiBold"/>
              </a:rPr>
              <a:t>İnternette araştırın. </a:t>
            </a:r>
            <a:endParaRPr>
              <a:latin typeface="Nunito SemiBold"/>
              <a:ea typeface="Nunito SemiBold"/>
              <a:cs typeface="Nunito SemiBold"/>
              <a:sym typeface="Nunito SemiBold"/>
            </a:endParaRPr>
          </a:p>
          <a:p>
            <a:pPr marL="457200" lvl="0" indent="-311150" algn="l" rtl="0">
              <a:spcBef>
                <a:spcPts val="0"/>
              </a:spcBef>
              <a:spcAft>
                <a:spcPts val="0"/>
              </a:spcAft>
              <a:buSzPts val="1300"/>
              <a:buFont typeface="Nunito SemiBold"/>
              <a:buChar char="●"/>
            </a:pPr>
            <a:r>
              <a:rPr lang="tr">
                <a:latin typeface="Nunito SemiBold"/>
                <a:ea typeface="Nunito SemiBold"/>
                <a:cs typeface="Nunito SemiBold"/>
                <a:sym typeface="Nunito SemiBold"/>
              </a:rPr>
              <a:t>İlgili üniversitenin ve bölümün sayfasını okuyun. Dersleri inceleyin. </a:t>
            </a:r>
            <a:endParaRPr>
              <a:latin typeface="Nunito SemiBold"/>
              <a:ea typeface="Nunito SemiBold"/>
              <a:cs typeface="Nunito SemiBold"/>
              <a:sym typeface="Nunito SemiBold"/>
            </a:endParaRPr>
          </a:p>
          <a:p>
            <a:pPr marL="457200" lvl="0" indent="-311150" algn="l" rtl="0">
              <a:spcBef>
                <a:spcPts val="0"/>
              </a:spcBef>
              <a:spcAft>
                <a:spcPts val="0"/>
              </a:spcAft>
              <a:buSzPts val="1300"/>
              <a:buChar char="●"/>
            </a:pPr>
            <a:r>
              <a:rPr lang="tr">
                <a:latin typeface="Nunito SemiBold"/>
                <a:ea typeface="Nunito SemiBold"/>
                <a:cs typeface="Nunito SemiBold"/>
                <a:sym typeface="Nunito SemiBold"/>
              </a:rPr>
              <a:t>Mümkün olursa mezunlarıyla konuşun.</a:t>
            </a:r>
            <a:endParaRPr>
              <a:latin typeface="Nunito SemiBold"/>
              <a:ea typeface="Nunito SemiBold"/>
              <a:cs typeface="Nunito SemiBold"/>
              <a:sym typeface="Nunito SemiBo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28"/>
          <p:cNvSpPr txBox="1">
            <a:spLocks noGrp="1"/>
          </p:cNvSpPr>
          <p:nvPr>
            <p:ph type="title" idx="4294967295"/>
          </p:nvPr>
        </p:nvSpPr>
        <p:spPr>
          <a:xfrm>
            <a:off x="819150" y="177975"/>
            <a:ext cx="7505700" cy="593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
                <a:solidFill>
                  <a:srgbClr val="0E9453"/>
                </a:solidFill>
              </a:rPr>
              <a:t>Üniversite, Yüksekokul ve Bölüm seçmek</a:t>
            </a:r>
            <a:endParaRPr>
              <a:solidFill>
                <a:srgbClr val="0E9453"/>
              </a:solidFill>
            </a:endParaRPr>
          </a:p>
        </p:txBody>
      </p:sp>
      <p:sp>
        <p:nvSpPr>
          <p:cNvPr id="262" name="Google Shape;262;p28"/>
          <p:cNvSpPr txBox="1">
            <a:spLocks noGrp="1"/>
          </p:cNvSpPr>
          <p:nvPr>
            <p:ph type="body" idx="4294967295"/>
          </p:nvPr>
        </p:nvSpPr>
        <p:spPr>
          <a:xfrm>
            <a:off x="903775" y="771075"/>
            <a:ext cx="7505700" cy="354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 sz="1600" b="1">
                <a:solidFill>
                  <a:schemeClr val="accent2"/>
                </a:solidFill>
              </a:rPr>
              <a:t>Bölüm seçerken cevaplanması gereken önemli sorular</a:t>
            </a:r>
            <a:endParaRPr sz="1600" b="1">
              <a:solidFill>
                <a:schemeClr val="accent2"/>
              </a:solidFill>
            </a:endParaRPr>
          </a:p>
          <a:p>
            <a:pPr marL="0" lvl="0" indent="0" algn="l" rtl="0">
              <a:spcBef>
                <a:spcPts val="1600"/>
              </a:spcBef>
              <a:spcAft>
                <a:spcPts val="1600"/>
              </a:spcAft>
              <a:buNone/>
            </a:pPr>
            <a:endParaRPr sz="1600" b="1">
              <a:solidFill>
                <a:schemeClr val="accent2"/>
              </a:solidFill>
            </a:endParaRPr>
          </a:p>
        </p:txBody>
      </p:sp>
      <p:graphicFrame>
        <p:nvGraphicFramePr>
          <p:cNvPr id="263" name="Google Shape;263;p28"/>
          <p:cNvGraphicFramePr/>
          <p:nvPr/>
        </p:nvGraphicFramePr>
        <p:xfrm>
          <a:off x="819150" y="1233700"/>
          <a:ext cx="7803175" cy="3367950"/>
        </p:xfrm>
        <a:graphic>
          <a:graphicData uri="http://schemas.openxmlformats.org/drawingml/2006/table">
            <a:tbl>
              <a:tblPr>
                <a:noFill/>
                <a:tableStyleId>{5BB3F3AF-9205-45E5-8FBC-47DEFADA0209}</a:tableStyleId>
              </a:tblPr>
              <a:tblGrid>
                <a:gridCol w="7803175">
                  <a:extLst>
                    <a:ext uri="{9D8B030D-6E8A-4147-A177-3AD203B41FA5}">
                      <a16:colId xmlns:a16="http://schemas.microsoft.com/office/drawing/2014/main" val="20000"/>
                    </a:ext>
                  </a:extLst>
                </a:gridCol>
              </a:tblGrid>
              <a:tr h="381000">
                <a:tc>
                  <a:txBody>
                    <a:bodyPr/>
                    <a:lstStyle/>
                    <a:p>
                      <a:pPr marL="0" lvl="0" indent="0" algn="l" rtl="0">
                        <a:spcBef>
                          <a:spcPts val="0"/>
                        </a:spcBef>
                        <a:spcAft>
                          <a:spcPts val="0"/>
                        </a:spcAft>
                        <a:buNone/>
                      </a:pPr>
                      <a:r>
                        <a:rPr lang="tr" sz="1100" b="1">
                          <a:highlight>
                            <a:srgbClr val="FFD966"/>
                          </a:highlight>
                          <a:latin typeface="Nunito"/>
                          <a:ea typeface="Nunito"/>
                          <a:cs typeface="Nunito"/>
                          <a:sym typeface="Nunito"/>
                        </a:rPr>
                        <a:t>Kendinizle ilgili: </a:t>
                      </a:r>
                      <a:endParaRPr sz="1000" b="1">
                        <a:highlight>
                          <a:srgbClr val="FFD966"/>
                        </a:highlight>
                        <a:latin typeface="Nunito"/>
                        <a:ea typeface="Nunito"/>
                        <a:cs typeface="Nunito"/>
                        <a:sym typeface="Nunito"/>
                      </a:endParaRPr>
                    </a:p>
                  </a:txBody>
                  <a:tcPr marL="91425" marR="91425" marT="91425" marB="914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D966"/>
                    </a:solidFill>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tr" sz="1000">
                          <a:latin typeface="Nunito SemiBold"/>
                          <a:ea typeface="Nunito SemiBold"/>
                          <a:cs typeface="Nunito SemiBold"/>
                          <a:sym typeface="Nunito SemiBold"/>
                        </a:rPr>
                        <a:t>• Neyi seviyorum? • Hangi konuda iyiyim? • Neyle ilgileniyorum? • Benim için neler önemli? • Bütün bir gün ne yapabilirim?</a:t>
                      </a:r>
                      <a:endParaRPr sz="1000">
                        <a:latin typeface="Nunito SemiBold"/>
                        <a:ea typeface="Nunito SemiBold"/>
                        <a:cs typeface="Nunito SemiBold"/>
                        <a:sym typeface="Nunito SemiBold"/>
                      </a:endParaRPr>
                    </a:p>
                  </a:txBody>
                  <a:tcPr marL="91425" marR="91425" marT="91425" marB="914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tr" sz="1100" b="1">
                          <a:latin typeface="Nunito"/>
                          <a:ea typeface="Nunito"/>
                          <a:cs typeface="Nunito"/>
                          <a:sym typeface="Nunito"/>
                        </a:rPr>
                        <a:t>Bölüm ve kariyerle İlgili:</a:t>
                      </a:r>
                      <a:endParaRPr sz="1100" b="1">
                        <a:latin typeface="Nunito"/>
                        <a:ea typeface="Nunito"/>
                        <a:cs typeface="Nunito"/>
                        <a:sym typeface="Nunito"/>
                      </a:endParaRPr>
                    </a:p>
                  </a:txBody>
                  <a:tcPr marL="91425" marR="91425" marT="91425" marB="914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D966"/>
                    </a:solidFill>
                  </a:tcPr>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tr" sz="1000">
                          <a:latin typeface="Nunito SemiBold"/>
                          <a:ea typeface="Nunito SemiBold"/>
                          <a:cs typeface="Nunito SemiBold"/>
                          <a:sym typeface="Nunito SemiBold"/>
                        </a:rPr>
                        <a:t>• Ne kadar sürede mezun olabilirim? • İyi bir dereceyle bitirmek bu iş için ne kadar önemli olacak? • Hangi dersleri almalıyım? • Mezun olunca nasıl bir iş bulabilirim? • İleride başka işlere dönebilir miyim? • Gelecekte hala önemli olacak mı?</a:t>
                      </a:r>
                      <a:endParaRPr sz="1000">
                        <a:latin typeface="Nunito SemiBold"/>
                        <a:ea typeface="Nunito SemiBold"/>
                        <a:cs typeface="Nunito SemiBold"/>
                        <a:sym typeface="Nunito SemiBold"/>
                      </a:endParaRPr>
                    </a:p>
                  </a:txBody>
                  <a:tcPr marL="91425" marR="91425" marT="91425" marB="914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tr" sz="1100" b="1">
                          <a:latin typeface="Nunito"/>
                          <a:ea typeface="Nunito"/>
                          <a:cs typeface="Nunito"/>
                          <a:sym typeface="Nunito"/>
                        </a:rPr>
                        <a:t>Üniversite-MYO ile ilgili</a:t>
                      </a:r>
                      <a:endParaRPr sz="1100" b="1">
                        <a:latin typeface="Nunito"/>
                        <a:ea typeface="Nunito"/>
                        <a:cs typeface="Nunito"/>
                        <a:sym typeface="Nunito"/>
                      </a:endParaRPr>
                    </a:p>
                  </a:txBody>
                  <a:tcPr marL="91425" marR="91425" marT="91425" marB="914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D966"/>
                    </a:solidFill>
                  </a:tcPr>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r>
                        <a:rPr lang="tr" sz="1000">
                          <a:latin typeface="Nunito SemiBold"/>
                          <a:ea typeface="Nunito SemiBold"/>
                          <a:cs typeface="Nunito SemiBold"/>
                          <a:sym typeface="Nunito SemiBold"/>
                        </a:rPr>
                        <a:t>• İstediğim iyi üniversitelerde bu bölüm var mı? • Üniversiteden başka neler bekliyorum? • • Sosyal olarak da desteklenecek miyim? • Üniversite kariyer planlamama da destek olabiliyor mu? • Mezunları hangi yerlere gelmiş? </a:t>
                      </a:r>
                      <a:endParaRPr sz="1000">
                        <a:latin typeface="Nunito SemiBold"/>
                        <a:ea typeface="Nunito SemiBold"/>
                        <a:cs typeface="Nunito SemiBold"/>
                        <a:sym typeface="Nunito SemiBold"/>
                      </a:endParaRPr>
                    </a:p>
                  </a:txBody>
                  <a:tcPr marL="91425" marR="91425" marT="91425" marB="914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r h="381000">
                <a:tc>
                  <a:txBody>
                    <a:bodyPr/>
                    <a:lstStyle/>
                    <a:p>
                      <a:pPr marL="0" lvl="0" indent="0" algn="l" rtl="0">
                        <a:spcBef>
                          <a:spcPts val="0"/>
                        </a:spcBef>
                        <a:spcAft>
                          <a:spcPts val="0"/>
                        </a:spcAft>
                        <a:buNone/>
                      </a:pPr>
                      <a:r>
                        <a:rPr lang="tr" sz="1100" b="1">
                          <a:latin typeface="Nunito"/>
                          <a:ea typeface="Nunito"/>
                          <a:cs typeface="Nunito"/>
                          <a:sym typeface="Nunito"/>
                        </a:rPr>
                        <a:t>Gerçek yaşamla kontrol</a:t>
                      </a:r>
                      <a:endParaRPr sz="1100" b="1">
                        <a:latin typeface="Nunito"/>
                        <a:ea typeface="Nunito"/>
                        <a:cs typeface="Nunito"/>
                        <a:sym typeface="Nunito"/>
                      </a:endParaRPr>
                    </a:p>
                  </a:txBody>
                  <a:tcPr marL="91425" marR="91425" marT="91425" marB="914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D966"/>
                    </a:solidFill>
                  </a:tcPr>
                </a:tc>
                <a:extLst>
                  <a:ext uri="{0D108BD9-81ED-4DB2-BD59-A6C34878D82A}">
                    <a16:rowId xmlns:a16="http://schemas.microsoft.com/office/drawing/2014/main" val="10006"/>
                  </a:ext>
                </a:extLst>
              </a:tr>
              <a:tr h="381000">
                <a:tc>
                  <a:txBody>
                    <a:bodyPr/>
                    <a:lstStyle/>
                    <a:p>
                      <a:pPr marL="0" lvl="0" indent="0" algn="l" rtl="0">
                        <a:spcBef>
                          <a:spcPts val="0"/>
                        </a:spcBef>
                        <a:spcAft>
                          <a:spcPts val="0"/>
                        </a:spcAft>
                        <a:buNone/>
                      </a:pPr>
                      <a:r>
                        <a:rPr lang="tr" sz="1000">
                          <a:latin typeface="Nunito SemiBold"/>
                          <a:ea typeface="Nunito SemiBold"/>
                          <a:cs typeface="Nunito SemiBold"/>
                          <a:sym typeface="Nunito SemiBold"/>
                        </a:rPr>
                        <a:t>• Başlangıç maaşı olarak ne öngörüyorum? • Deneyim kazanmam ne kadar önemli olacak? • Bu işi yapan kimlere danışabilirim? • Bir alanda uzmanlaşmam (örneğin ihtisas veya yüksek lisans yapmam) şart olacak mı? • Staj yeri kolay bulunur mu?</a:t>
                      </a:r>
                      <a:endParaRPr sz="1000">
                        <a:latin typeface="Nunito SemiBold"/>
                        <a:ea typeface="Nunito SemiBold"/>
                        <a:cs typeface="Nunito SemiBold"/>
                        <a:sym typeface="Nunito SemiBold"/>
                      </a:endParaRPr>
                    </a:p>
                  </a:txBody>
                  <a:tcPr marL="91425" marR="91425" marT="91425" marB="914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29"/>
          <p:cNvSpPr txBox="1">
            <a:spLocks noGrp="1"/>
          </p:cNvSpPr>
          <p:nvPr>
            <p:ph type="title"/>
          </p:nvPr>
        </p:nvSpPr>
        <p:spPr>
          <a:xfrm>
            <a:off x="819150" y="441250"/>
            <a:ext cx="7505700" cy="649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 sz="1800">
                <a:solidFill>
                  <a:schemeClr val="accent2"/>
                </a:solidFill>
              </a:rPr>
              <a:t>Şimdi kendiniz için bu tabloyu doldurun. Hangi üniversite bölümünü ya da meslek yüksekokulunu seçmelisin?</a:t>
            </a:r>
            <a:endParaRPr sz="1800">
              <a:solidFill>
                <a:schemeClr val="accent2"/>
              </a:solidFill>
            </a:endParaRPr>
          </a:p>
        </p:txBody>
      </p:sp>
      <p:graphicFrame>
        <p:nvGraphicFramePr>
          <p:cNvPr id="269" name="Google Shape;269;p29"/>
          <p:cNvGraphicFramePr/>
          <p:nvPr/>
        </p:nvGraphicFramePr>
        <p:xfrm>
          <a:off x="819150" y="1233700"/>
          <a:ext cx="7803175" cy="3367950"/>
        </p:xfrm>
        <a:graphic>
          <a:graphicData uri="http://schemas.openxmlformats.org/drawingml/2006/table">
            <a:tbl>
              <a:tblPr>
                <a:noFill/>
                <a:tableStyleId>{5BB3F3AF-9205-45E5-8FBC-47DEFADA0209}</a:tableStyleId>
              </a:tblPr>
              <a:tblGrid>
                <a:gridCol w="7803175">
                  <a:extLst>
                    <a:ext uri="{9D8B030D-6E8A-4147-A177-3AD203B41FA5}">
                      <a16:colId xmlns:a16="http://schemas.microsoft.com/office/drawing/2014/main" val="20000"/>
                    </a:ext>
                  </a:extLst>
                </a:gridCol>
              </a:tblGrid>
              <a:tr h="381000">
                <a:tc>
                  <a:txBody>
                    <a:bodyPr/>
                    <a:lstStyle/>
                    <a:p>
                      <a:pPr marL="0" lvl="0" indent="0" algn="l" rtl="0">
                        <a:spcBef>
                          <a:spcPts val="0"/>
                        </a:spcBef>
                        <a:spcAft>
                          <a:spcPts val="0"/>
                        </a:spcAft>
                        <a:buNone/>
                      </a:pPr>
                      <a:r>
                        <a:rPr lang="tr" sz="1100" b="1">
                          <a:highlight>
                            <a:srgbClr val="FFD966"/>
                          </a:highlight>
                          <a:latin typeface="Nunito"/>
                          <a:ea typeface="Nunito"/>
                          <a:cs typeface="Nunito"/>
                          <a:sym typeface="Nunito"/>
                        </a:rPr>
                        <a:t>Kendinizle ilgili: </a:t>
                      </a:r>
                      <a:endParaRPr sz="1000" b="1">
                        <a:highlight>
                          <a:srgbClr val="FFD966"/>
                        </a:highlight>
                        <a:latin typeface="Nunito"/>
                        <a:ea typeface="Nunito"/>
                        <a:cs typeface="Nunito"/>
                        <a:sym typeface="Nunito"/>
                      </a:endParaRPr>
                    </a:p>
                  </a:txBody>
                  <a:tcPr marL="91425" marR="91425" marT="91425" marB="914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D966"/>
                    </a:solidFill>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endParaRPr sz="1000">
                        <a:latin typeface="Nunito SemiBold"/>
                        <a:ea typeface="Nunito SemiBold"/>
                        <a:cs typeface="Nunito SemiBold"/>
                        <a:sym typeface="Nunito SemiBold"/>
                      </a:endParaRPr>
                    </a:p>
                    <a:p>
                      <a:pPr marL="0" lvl="0" indent="0" algn="l" rtl="0">
                        <a:spcBef>
                          <a:spcPts val="0"/>
                        </a:spcBef>
                        <a:spcAft>
                          <a:spcPts val="0"/>
                        </a:spcAft>
                        <a:buNone/>
                      </a:pPr>
                      <a:endParaRPr sz="1000">
                        <a:latin typeface="Nunito SemiBold"/>
                        <a:ea typeface="Nunito SemiBold"/>
                        <a:cs typeface="Nunito SemiBold"/>
                        <a:sym typeface="Nunito SemiBold"/>
                      </a:endParaRPr>
                    </a:p>
                  </a:txBody>
                  <a:tcPr marL="91425" marR="91425" marT="91425" marB="914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tr" sz="1100" b="1">
                          <a:latin typeface="Nunito"/>
                          <a:ea typeface="Nunito"/>
                          <a:cs typeface="Nunito"/>
                          <a:sym typeface="Nunito"/>
                        </a:rPr>
                        <a:t>Bölüm ve kariyerle İlgili:</a:t>
                      </a:r>
                      <a:endParaRPr sz="1100" b="1">
                        <a:latin typeface="Nunito"/>
                        <a:ea typeface="Nunito"/>
                        <a:cs typeface="Nunito"/>
                        <a:sym typeface="Nunito"/>
                      </a:endParaRPr>
                    </a:p>
                  </a:txBody>
                  <a:tcPr marL="91425" marR="91425" marT="91425" marB="914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D966"/>
                    </a:solidFill>
                  </a:tcPr>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endParaRPr sz="1000">
                        <a:latin typeface="Nunito SemiBold"/>
                        <a:ea typeface="Nunito SemiBold"/>
                        <a:cs typeface="Nunito SemiBold"/>
                        <a:sym typeface="Nunito SemiBold"/>
                      </a:endParaRPr>
                    </a:p>
                    <a:p>
                      <a:pPr marL="0" lvl="0" indent="0" algn="l" rtl="0">
                        <a:spcBef>
                          <a:spcPts val="0"/>
                        </a:spcBef>
                        <a:spcAft>
                          <a:spcPts val="0"/>
                        </a:spcAft>
                        <a:buNone/>
                      </a:pPr>
                      <a:endParaRPr sz="1000">
                        <a:latin typeface="Nunito SemiBold"/>
                        <a:ea typeface="Nunito SemiBold"/>
                        <a:cs typeface="Nunito SemiBold"/>
                        <a:sym typeface="Nunito SemiBold"/>
                      </a:endParaRPr>
                    </a:p>
                  </a:txBody>
                  <a:tcPr marL="91425" marR="91425" marT="91425" marB="914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tr" sz="1100" b="1">
                          <a:latin typeface="Nunito"/>
                          <a:ea typeface="Nunito"/>
                          <a:cs typeface="Nunito"/>
                          <a:sym typeface="Nunito"/>
                        </a:rPr>
                        <a:t>Üniversite-MYO ile ilgili</a:t>
                      </a:r>
                      <a:endParaRPr sz="1100" b="1">
                        <a:latin typeface="Nunito"/>
                        <a:ea typeface="Nunito"/>
                        <a:cs typeface="Nunito"/>
                        <a:sym typeface="Nunito"/>
                      </a:endParaRPr>
                    </a:p>
                  </a:txBody>
                  <a:tcPr marL="91425" marR="91425" marT="91425" marB="914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D966"/>
                    </a:solidFill>
                  </a:tcPr>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endParaRPr sz="1000">
                        <a:latin typeface="Nunito SemiBold"/>
                        <a:ea typeface="Nunito SemiBold"/>
                        <a:cs typeface="Nunito SemiBold"/>
                        <a:sym typeface="Nunito SemiBold"/>
                      </a:endParaRPr>
                    </a:p>
                    <a:p>
                      <a:pPr marL="0" lvl="0" indent="0" algn="l" rtl="0">
                        <a:spcBef>
                          <a:spcPts val="0"/>
                        </a:spcBef>
                        <a:spcAft>
                          <a:spcPts val="0"/>
                        </a:spcAft>
                        <a:buNone/>
                      </a:pPr>
                      <a:endParaRPr sz="1000">
                        <a:latin typeface="Nunito SemiBold"/>
                        <a:ea typeface="Nunito SemiBold"/>
                        <a:cs typeface="Nunito SemiBold"/>
                        <a:sym typeface="Nunito SemiBold"/>
                      </a:endParaRPr>
                    </a:p>
                  </a:txBody>
                  <a:tcPr marL="91425" marR="91425" marT="91425" marB="914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r h="381000">
                <a:tc>
                  <a:txBody>
                    <a:bodyPr/>
                    <a:lstStyle/>
                    <a:p>
                      <a:pPr marL="0" lvl="0" indent="0" algn="l" rtl="0">
                        <a:spcBef>
                          <a:spcPts val="0"/>
                        </a:spcBef>
                        <a:spcAft>
                          <a:spcPts val="0"/>
                        </a:spcAft>
                        <a:buNone/>
                      </a:pPr>
                      <a:r>
                        <a:rPr lang="tr" sz="1100" b="1">
                          <a:latin typeface="Nunito"/>
                          <a:ea typeface="Nunito"/>
                          <a:cs typeface="Nunito"/>
                          <a:sym typeface="Nunito"/>
                        </a:rPr>
                        <a:t>Gerçek yaşamla kontrol</a:t>
                      </a:r>
                      <a:endParaRPr sz="1100" b="1">
                        <a:latin typeface="Nunito"/>
                        <a:ea typeface="Nunito"/>
                        <a:cs typeface="Nunito"/>
                        <a:sym typeface="Nunito"/>
                      </a:endParaRPr>
                    </a:p>
                  </a:txBody>
                  <a:tcPr marL="91425" marR="91425" marT="91425" marB="914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D966"/>
                    </a:solidFill>
                  </a:tcPr>
                </a:tc>
                <a:extLst>
                  <a:ext uri="{0D108BD9-81ED-4DB2-BD59-A6C34878D82A}">
                    <a16:rowId xmlns:a16="http://schemas.microsoft.com/office/drawing/2014/main" val="10006"/>
                  </a:ext>
                </a:extLst>
              </a:tr>
              <a:tr h="381000">
                <a:tc>
                  <a:txBody>
                    <a:bodyPr/>
                    <a:lstStyle/>
                    <a:p>
                      <a:pPr marL="0" lvl="0" indent="0" algn="l" rtl="0">
                        <a:spcBef>
                          <a:spcPts val="0"/>
                        </a:spcBef>
                        <a:spcAft>
                          <a:spcPts val="0"/>
                        </a:spcAft>
                        <a:buNone/>
                      </a:pPr>
                      <a:endParaRPr sz="1000">
                        <a:latin typeface="Nunito SemiBold"/>
                        <a:ea typeface="Nunito SemiBold"/>
                        <a:cs typeface="Nunito SemiBold"/>
                        <a:sym typeface="Nunito SemiBold"/>
                      </a:endParaRPr>
                    </a:p>
                  </a:txBody>
                  <a:tcPr marL="91425" marR="91425" marT="91425" marB="914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30"/>
          <p:cNvSpPr txBox="1">
            <a:spLocks noGrp="1"/>
          </p:cNvSpPr>
          <p:nvPr>
            <p:ph type="title"/>
          </p:nvPr>
        </p:nvSpPr>
        <p:spPr>
          <a:xfrm>
            <a:off x="856775" y="328425"/>
            <a:ext cx="7505700" cy="546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tr">
                <a:solidFill>
                  <a:srgbClr val="0E9453"/>
                </a:solidFill>
              </a:rPr>
              <a:t>Üniversite –MYO seçerken ne yapmalı?</a:t>
            </a:r>
            <a:endParaRPr>
              <a:solidFill>
                <a:srgbClr val="0E9453"/>
              </a:solidFill>
            </a:endParaRPr>
          </a:p>
        </p:txBody>
      </p:sp>
      <p:grpSp>
        <p:nvGrpSpPr>
          <p:cNvPr id="275" name="Google Shape;275;p30"/>
          <p:cNvGrpSpPr/>
          <p:nvPr/>
        </p:nvGrpSpPr>
        <p:grpSpPr>
          <a:xfrm>
            <a:off x="1593013" y="2250254"/>
            <a:ext cx="5957975" cy="643500"/>
            <a:chOff x="1593000" y="2322568"/>
            <a:chExt cx="5957975" cy="643500"/>
          </a:xfrm>
        </p:grpSpPr>
        <p:sp>
          <p:nvSpPr>
            <p:cNvPr id="276" name="Google Shape;276;p30"/>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0"/>
            <p:cNvSpPr/>
            <p:nvPr/>
          </p:nvSpPr>
          <p:spPr>
            <a:xfrm flipH="1">
              <a:off x="2283025" y="2322575"/>
              <a:ext cx="1844400" cy="642600"/>
            </a:xfrm>
            <a:prstGeom prst="rect">
              <a:avLst/>
            </a:prstGeom>
            <a:solidFill>
              <a:srgbClr val="A7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0"/>
            <p:cNvSpPr/>
            <p:nvPr/>
          </p:nvSpPr>
          <p:spPr>
            <a:xfrm rot="-5400000">
              <a:off x="3501574" y="1934671"/>
              <a:ext cx="643356" cy="1419149"/>
            </a:xfrm>
            <a:prstGeom prst="flowChartOffpageConnector">
              <a:avLst/>
            </a:prstGeom>
            <a:solidFill>
              <a:srgbClr val="A7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0"/>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tr" sz="1200" b="1">
                  <a:solidFill>
                    <a:srgbClr val="FFFFFF"/>
                  </a:solidFill>
                  <a:latin typeface="Nunito"/>
                  <a:ea typeface="Nunito"/>
                  <a:cs typeface="Nunito"/>
                  <a:sym typeface="Nunito"/>
                </a:rPr>
                <a:t>Maliyetleri gözden geçirin.</a:t>
              </a:r>
              <a:endParaRPr sz="1200" b="1">
                <a:solidFill>
                  <a:srgbClr val="FFFFFF"/>
                </a:solidFill>
                <a:latin typeface="Nunito"/>
                <a:ea typeface="Nunito"/>
                <a:cs typeface="Nunito"/>
                <a:sym typeface="Nunito"/>
              </a:endParaRPr>
            </a:p>
          </p:txBody>
        </p:sp>
        <p:sp>
          <p:nvSpPr>
            <p:cNvPr id="280" name="Google Shape;280;p30"/>
            <p:cNvSpPr/>
            <p:nvPr/>
          </p:nvSpPr>
          <p:spPr>
            <a:xfrm>
              <a:off x="1593000" y="2322568"/>
              <a:ext cx="690000" cy="642300"/>
            </a:xfrm>
            <a:prstGeom prst="rect">
              <a:avLst/>
            </a:prstGeom>
            <a:solidFill>
              <a:srgbClr val="B02C20"/>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0"/>
            <p:cNvSpPr/>
            <p:nvPr/>
          </p:nvSpPr>
          <p:spPr>
            <a:xfrm>
              <a:off x="1593000" y="2322575"/>
              <a:ext cx="690000" cy="642600"/>
            </a:xfrm>
            <a:prstGeom prst="rect">
              <a:avLst/>
            </a:prstGeom>
            <a:solidFill>
              <a:srgbClr val="BE2F2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tr" sz="2600">
                  <a:solidFill>
                    <a:srgbClr val="FFFFFF"/>
                  </a:solidFill>
                  <a:latin typeface="Roboto Thin"/>
                  <a:ea typeface="Roboto Thin"/>
                  <a:cs typeface="Roboto Thin"/>
                  <a:sym typeface="Roboto Thin"/>
                </a:rPr>
                <a:t>03</a:t>
              </a:r>
              <a:endParaRPr sz="2600">
                <a:solidFill>
                  <a:srgbClr val="FFFFFF"/>
                </a:solidFill>
                <a:latin typeface="Roboto Thin"/>
                <a:ea typeface="Roboto Thin"/>
                <a:cs typeface="Roboto Thin"/>
                <a:sym typeface="Roboto Thin"/>
              </a:endParaRPr>
            </a:p>
          </p:txBody>
        </p:sp>
        <p:sp>
          <p:nvSpPr>
            <p:cNvPr id="282" name="Google Shape;282;p30"/>
            <p:cNvSpPr/>
            <p:nvPr/>
          </p:nvSpPr>
          <p:spPr>
            <a:xfrm>
              <a:off x="4387850" y="2323750"/>
              <a:ext cx="2971200" cy="642300"/>
            </a:xfrm>
            <a:prstGeom prst="rect">
              <a:avLst/>
            </a:prstGeom>
            <a:noFill/>
            <a:ln>
              <a:noFill/>
            </a:ln>
          </p:spPr>
          <p:txBody>
            <a:bodyPr spcFirstLastPara="1" wrap="square" lIns="91425" tIns="91425" rIns="91425" bIns="91425" anchor="ctr" anchorCtr="0">
              <a:noAutofit/>
            </a:bodyPr>
            <a:lstStyle/>
            <a:p>
              <a:pPr marL="457200" lvl="0" indent="0" algn="l" rtl="0">
                <a:lnSpc>
                  <a:spcPct val="115000"/>
                </a:lnSpc>
                <a:spcBef>
                  <a:spcPts val="0"/>
                </a:spcBef>
                <a:spcAft>
                  <a:spcPts val="0"/>
                </a:spcAft>
                <a:buNone/>
              </a:pPr>
              <a:r>
                <a:rPr lang="tr" sz="1000" b="1">
                  <a:solidFill>
                    <a:srgbClr val="A72A1E"/>
                  </a:solidFill>
                  <a:latin typeface="Nunito"/>
                  <a:ea typeface="Nunito"/>
                  <a:cs typeface="Nunito"/>
                  <a:sym typeface="Nunito"/>
                </a:rPr>
                <a:t>Bazen şehir dışındaki bir devlet üniversitesi, şehrinizdeki vakıf üniversitesinden daha maliyetlidir.</a:t>
              </a:r>
              <a:endParaRPr sz="1000" b="1">
                <a:solidFill>
                  <a:srgbClr val="A72A1E"/>
                </a:solidFill>
                <a:latin typeface="Nunito"/>
                <a:ea typeface="Nunito"/>
                <a:cs typeface="Nunito"/>
                <a:sym typeface="Nunito"/>
              </a:endParaRPr>
            </a:p>
          </p:txBody>
        </p:sp>
      </p:grpSp>
      <p:grpSp>
        <p:nvGrpSpPr>
          <p:cNvPr id="283" name="Google Shape;283;p30"/>
          <p:cNvGrpSpPr/>
          <p:nvPr/>
        </p:nvGrpSpPr>
        <p:grpSpPr>
          <a:xfrm>
            <a:off x="1593013" y="1595136"/>
            <a:ext cx="5957975" cy="643500"/>
            <a:chOff x="1593000" y="2322568"/>
            <a:chExt cx="5957975" cy="643500"/>
          </a:xfrm>
        </p:grpSpPr>
        <p:sp>
          <p:nvSpPr>
            <p:cNvPr id="284" name="Google Shape;284;p30"/>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0"/>
            <p:cNvSpPr/>
            <p:nvPr/>
          </p:nvSpPr>
          <p:spPr>
            <a:xfrm flipH="1">
              <a:off x="2283025" y="2322575"/>
              <a:ext cx="1844400" cy="642600"/>
            </a:xfrm>
            <a:prstGeom prst="rect">
              <a:avLst/>
            </a:prstGeom>
            <a:solidFill>
              <a:srgbClr val="A7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0"/>
            <p:cNvSpPr/>
            <p:nvPr/>
          </p:nvSpPr>
          <p:spPr>
            <a:xfrm rot="-5400000">
              <a:off x="3501574" y="1934671"/>
              <a:ext cx="643356" cy="1419149"/>
            </a:xfrm>
            <a:prstGeom prst="flowChartOffpageConnector">
              <a:avLst/>
            </a:prstGeom>
            <a:solidFill>
              <a:srgbClr val="A7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0"/>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tr" sz="1000">
                  <a:solidFill>
                    <a:srgbClr val="FFFFFF"/>
                  </a:solidFill>
                  <a:latin typeface="Roboto Medium"/>
                  <a:ea typeface="Roboto Medium"/>
                  <a:cs typeface="Roboto Medium"/>
                  <a:sym typeface="Roboto Medium"/>
                </a:rPr>
                <a:t>Lorem ipsum dolor sit amet at nec at adipiscing</a:t>
              </a:r>
              <a:endParaRPr sz="1000">
                <a:solidFill>
                  <a:srgbClr val="FFFFFF"/>
                </a:solidFill>
                <a:latin typeface="Roboto"/>
                <a:ea typeface="Roboto"/>
                <a:cs typeface="Roboto"/>
                <a:sym typeface="Roboto"/>
              </a:endParaRPr>
            </a:p>
          </p:txBody>
        </p:sp>
        <p:sp>
          <p:nvSpPr>
            <p:cNvPr id="288" name="Google Shape;288;p30"/>
            <p:cNvSpPr/>
            <p:nvPr/>
          </p:nvSpPr>
          <p:spPr>
            <a:xfrm>
              <a:off x="1593000" y="2322568"/>
              <a:ext cx="690000" cy="642300"/>
            </a:xfrm>
            <a:prstGeom prst="rect">
              <a:avLst/>
            </a:prstGeom>
            <a:solidFill>
              <a:srgbClr val="B02C20"/>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0"/>
            <p:cNvSpPr/>
            <p:nvPr/>
          </p:nvSpPr>
          <p:spPr>
            <a:xfrm>
              <a:off x="1593000" y="2322575"/>
              <a:ext cx="690000" cy="642600"/>
            </a:xfrm>
            <a:prstGeom prst="rect">
              <a:avLst/>
            </a:prstGeom>
            <a:solidFill>
              <a:srgbClr val="BE2F2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tr" sz="2600">
                  <a:solidFill>
                    <a:srgbClr val="FFFFFF"/>
                  </a:solidFill>
                  <a:latin typeface="Roboto Thin"/>
                  <a:ea typeface="Roboto Thin"/>
                  <a:cs typeface="Roboto Thin"/>
                  <a:sym typeface="Roboto Thin"/>
                </a:rPr>
                <a:t>02</a:t>
              </a:r>
              <a:endParaRPr sz="2600">
                <a:solidFill>
                  <a:srgbClr val="FFFFFF"/>
                </a:solidFill>
                <a:latin typeface="Roboto Thin"/>
                <a:ea typeface="Roboto Thin"/>
                <a:cs typeface="Roboto Thin"/>
                <a:sym typeface="Roboto Thin"/>
              </a:endParaRPr>
            </a:p>
          </p:txBody>
        </p:sp>
        <p:sp>
          <p:nvSpPr>
            <p:cNvPr id="290" name="Google Shape;290;p30"/>
            <p:cNvSpPr/>
            <p:nvPr/>
          </p:nvSpPr>
          <p:spPr>
            <a:xfrm>
              <a:off x="4387850" y="2323750"/>
              <a:ext cx="2971200" cy="642300"/>
            </a:xfrm>
            <a:prstGeom prst="rect">
              <a:avLst/>
            </a:prstGeom>
            <a:noFill/>
            <a:ln>
              <a:noFill/>
            </a:ln>
          </p:spPr>
          <p:txBody>
            <a:bodyPr spcFirstLastPara="1" wrap="square" lIns="91425" tIns="91425" rIns="91425" bIns="91425" anchor="ctr" anchorCtr="0">
              <a:noAutofit/>
            </a:bodyPr>
            <a:lstStyle/>
            <a:p>
              <a:pPr marL="457200" lvl="0" indent="-279400" algn="l" rtl="0">
                <a:lnSpc>
                  <a:spcPct val="115000"/>
                </a:lnSpc>
                <a:spcBef>
                  <a:spcPts val="0"/>
                </a:spcBef>
                <a:spcAft>
                  <a:spcPts val="0"/>
                </a:spcAft>
                <a:buClr>
                  <a:srgbClr val="A72A1E"/>
                </a:buClr>
                <a:buSzPts val="800"/>
                <a:buFont typeface="Roboto"/>
                <a:buChar char="●"/>
              </a:pPr>
              <a:r>
                <a:rPr lang="tr" sz="800">
                  <a:solidFill>
                    <a:srgbClr val="A72A1E"/>
                  </a:solidFill>
                  <a:latin typeface="Roboto"/>
                  <a:ea typeface="Roboto"/>
                  <a:cs typeface="Roboto"/>
                  <a:sym typeface="Roboto"/>
                </a:rPr>
                <a:t>Donec risus dolor porta venenatis </a:t>
              </a:r>
              <a:endParaRPr sz="800">
                <a:solidFill>
                  <a:srgbClr val="A72A1E"/>
                </a:solidFill>
                <a:latin typeface="Roboto"/>
                <a:ea typeface="Roboto"/>
                <a:cs typeface="Roboto"/>
                <a:sym typeface="Roboto"/>
              </a:endParaRPr>
            </a:p>
            <a:p>
              <a:pPr marL="457200" lvl="0" indent="-279400" algn="l" rtl="0">
                <a:lnSpc>
                  <a:spcPct val="115000"/>
                </a:lnSpc>
                <a:spcBef>
                  <a:spcPts val="0"/>
                </a:spcBef>
                <a:spcAft>
                  <a:spcPts val="0"/>
                </a:spcAft>
                <a:buClr>
                  <a:srgbClr val="A72A1E"/>
                </a:buClr>
                <a:buSzPts val="800"/>
                <a:buFont typeface="Roboto"/>
                <a:buChar char="●"/>
              </a:pPr>
              <a:r>
                <a:rPr lang="tr" sz="800">
                  <a:solidFill>
                    <a:srgbClr val="A72A1E"/>
                  </a:solidFill>
                  <a:latin typeface="Roboto"/>
                  <a:ea typeface="Roboto"/>
                  <a:cs typeface="Roboto"/>
                  <a:sym typeface="Roboto"/>
                </a:rPr>
                <a:t>Pharetra luctus felis</a:t>
              </a:r>
              <a:endParaRPr sz="800">
                <a:solidFill>
                  <a:srgbClr val="A72A1E"/>
                </a:solidFill>
                <a:latin typeface="Roboto"/>
                <a:ea typeface="Roboto"/>
                <a:cs typeface="Roboto"/>
                <a:sym typeface="Roboto"/>
              </a:endParaRPr>
            </a:p>
            <a:p>
              <a:pPr marL="457200" lvl="0" indent="-279400" algn="l" rtl="0">
                <a:lnSpc>
                  <a:spcPct val="115000"/>
                </a:lnSpc>
                <a:spcBef>
                  <a:spcPts val="0"/>
                </a:spcBef>
                <a:spcAft>
                  <a:spcPts val="0"/>
                </a:spcAft>
                <a:buClr>
                  <a:srgbClr val="A72A1E"/>
                </a:buClr>
                <a:buSzPts val="800"/>
                <a:buFont typeface="Roboto"/>
                <a:buChar char="●"/>
              </a:pPr>
              <a:r>
                <a:rPr lang="tr" sz="800">
                  <a:solidFill>
                    <a:srgbClr val="A72A1E"/>
                  </a:solidFill>
                  <a:latin typeface="Roboto"/>
                  <a:ea typeface="Roboto"/>
                  <a:cs typeface="Roboto"/>
                  <a:sym typeface="Roboto"/>
                </a:rPr>
                <a:t>Proin in tellus felis volutpat </a:t>
              </a:r>
              <a:endParaRPr sz="800">
                <a:solidFill>
                  <a:srgbClr val="A72A1E"/>
                </a:solidFill>
                <a:latin typeface="Roboto"/>
                <a:ea typeface="Roboto"/>
                <a:cs typeface="Roboto"/>
                <a:sym typeface="Roboto"/>
              </a:endParaRPr>
            </a:p>
          </p:txBody>
        </p:sp>
      </p:grpSp>
      <p:grpSp>
        <p:nvGrpSpPr>
          <p:cNvPr id="291" name="Google Shape;291;p30"/>
          <p:cNvGrpSpPr/>
          <p:nvPr/>
        </p:nvGrpSpPr>
        <p:grpSpPr>
          <a:xfrm>
            <a:off x="1593013" y="940009"/>
            <a:ext cx="5957975" cy="643500"/>
            <a:chOff x="1593000" y="2322568"/>
            <a:chExt cx="5957975" cy="643500"/>
          </a:xfrm>
        </p:grpSpPr>
        <p:sp>
          <p:nvSpPr>
            <p:cNvPr id="292" name="Google Shape;292;p30"/>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0"/>
            <p:cNvSpPr/>
            <p:nvPr/>
          </p:nvSpPr>
          <p:spPr>
            <a:xfrm flipH="1">
              <a:off x="2283025" y="2322575"/>
              <a:ext cx="1844400" cy="642600"/>
            </a:xfrm>
            <a:prstGeom prst="rect">
              <a:avLst/>
            </a:prstGeom>
            <a:solidFill>
              <a:srgbClr val="A7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0"/>
            <p:cNvSpPr/>
            <p:nvPr/>
          </p:nvSpPr>
          <p:spPr>
            <a:xfrm rot="-5400000">
              <a:off x="3501574" y="1934671"/>
              <a:ext cx="643356" cy="1419149"/>
            </a:xfrm>
            <a:prstGeom prst="flowChartOffpageConnector">
              <a:avLst/>
            </a:prstGeom>
            <a:solidFill>
              <a:srgbClr val="A7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0"/>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tr" sz="1000">
                  <a:solidFill>
                    <a:srgbClr val="FFFFFF"/>
                  </a:solidFill>
                  <a:latin typeface="Roboto Medium"/>
                  <a:ea typeface="Roboto Medium"/>
                  <a:cs typeface="Roboto Medium"/>
                  <a:sym typeface="Roboto Medium"/>
                </a:rPr>
                <a:t>Lorem ipsum dolor sit amet at nec at adipiscing</a:t>
              </a:r>
              <a:endParaRPr sz="1000">
                <a:solidFill>
                  <a:srgbClr val="FFFFFF"/>
                </a:solidFill>
                <a:latin typeface="Roboto"/>
                <a:ea typeface="Roboto"/>
                <a:cs typeface="Roboto"/>
                <a:sym typeface="Roboto"/>
              </a:endParaRPr>
            </a:p>
          </p:txBody>
        </p:sp>
        <p:sp>
          <p:nvSpPr>
            <p:cNvPr id="296" name="Google Shape;296;p30"/>
            <p:cNvSpPr/>
            <p:nvPr/>
          </p:nvSpPr>
          <p:spPr>
            <a:xfrm>
              <a:off x="1593000" y="2322568"/>
              <a:ext cx="690000" cy="642300"/>
            </a:xfrm>
            <a:prstGeom prst="rect">
              <a:avLst/>
            </a:prstGeom>
            <a:solidFill>
              <a:srgbClr val="B02C20"/>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0"/>
            <p:cNvSpPr/>
            <p:nvPr/>
          </p:nvSpPr>
          <p:spPr>
            <a:xfrm>
              <a:off x="1593000" y="2322575"/>
              <a:ext cx="690000" cy="642600"/>
            </a:xfrm>
            <a:prstGeom prst="rect">
              <a:avLst/>
            </a:prstGeom>
            <a:solidFill>
              <a:srgbClr val="BE2F2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tr" sz="2600">
                  <a:solidFill>
                    <a:srgbClr val="FFFFFF"/>
                  </a:solidFill>
                  <a:latin typeface="Roboto Thin"/>
                  <a:ea typeface="Roboto Thin"/>
                  <a:cs typeface="Roboto Thin"/>
                  <a:sym typeface="Roboto Thin"/>
                </a:rPr>
                <a:t>01</a:t>
              </a:r>
              <a:endParaRPr sz="2600">
                <a:solidFill>
                  <a:srgbClr val="FFFFFF"/>
                </a:solidFill>
                <a:latin typeface="Roboto Thin"/>
                <a:ea typeface="Roboto Thin"/>
                <a:cs typeface="Roboto Thin"/>
                <a:sym typeface="Roboto Thin"/>
              </a:endParaRPr>
            </a:p>
          </p:txBody>
        </p:sp>
        <p:sp>
          <p:nvSpPr>
            <p:cNvPr id="298" name="Google Shape;298;p30"/>
            <p:cNvSpPr/>
            <p:nvPr/>
          </p:nvSpPr>
          <p:spPr>
            <a:xfrm>
              <a:off x="4387850" y="2323750"/>
              <a:ext cx="2971200" cy="642300"/>
            </a:xfrm>
            <a:prstGeom prst="rect">
              <a:avLst/>
            </a:prstGeom>
            <a:noFill/>
            <a:ln>
              <a:noFill/>
            </a:ln>
          </p:spPr>
          <p:txBody>
            <a:bodyPr spcFirstLastPara="1" wrap="square" lIns="91425" tIns="91425" rIns="91425" bIns="91425" anchor="ctr" anchorCtr="0">
              <a:noAutofit/>
            </a:bodyPr>
            <a:lstStyle/>
            <a:p>
              <a:pPr marL="457200" lvl="0" indent="-279400" algn="l" rtl="0">
                <a:lnSpc>
                  <a:spcPct val="115000"/>
                </a:lnSpc>
                <a:spcBef>
                  <a:spcPts val="0"/>
                </a:spcBef>
                <a:spcAft>
                  <a:spcPts val="0"/>
                </a:spcAft>
                <a:buClr>
                  <a:srgbClr val="A72A1E"/>
                </a:buClr>
                <a:buSzPts val="800"/>
                <a:buFont typeface="Roboto"/>
                <a:buChar char="●"/>
              </a:pPr>
              <a:r>
                <a:rPr lang="tr" sz="800">
                  <a:solidFill>
                    <a:srgbClr val="A72A1E"/>
                  </a:solidFill>
                  <a:latin typeface="Roboto"/>
                  <a:ea typeface="Roboto"/>
                  <a:cs typeface="Roboto"/>
                  <a:sym typeface="Roboto"/>
                </a:rPr>
                <a:t>Donec risus dolor porta venenatis </a:t>
              </a:r>
              <a:endParaRPr sz="800">
                <a:solidFill>
                  <a:srgbClr val="A72A1E"/>
                </a:solidFill>
                <a:latin typeface="Roboto"/>
                <a:ea typeface="Roboto"/>
                <a:cs typeface="Roboto"/>
                <a:sym typeface="Roboto"/>
              </a:endParaRPr>
            </a:p>
            <a:p>
              <a:pPr marL="457200" lvl="0" indent="-279400" algn="l" rtl="0">
                <a:lnSpc>
                  <a:spcPct val="115000"/>
                </a:lnSpc>
                <a:spcBef>
                  <a:spcPts val="0"/>
                </a:spcBef>
                <a:spcAft>
                  <a:spcPts val="0"/>
                </a:spcAft>
                <a:buClr>
                  <a:srgbClr val="A72A1E"/>
                </a:buClr>
                <a:buSzPts val="800"/>
                <a:buFont typeface="Roboto"/>
                <a:buChar char="●"/>
              </a:pPr>
              <a:r>
                <a:rPr lang="tr" sz="800">
                  <a:solidFill>
                    <a:srgbClr val="A72A1E"/>
                  </a:solidFill>
                  <a:latin typeface="Roboto"/>
                  <a:ea typeface="Roboto"/>
                  <a:cs typeface="Roboto"/>
                  <a:sym typeface="Roboto"/>
                </a:rPr>
                <a:t>Pharetra luctus felis</a:t>
              </a:r>
              <a:endParaRPr sz="800">
                <a:solidFill>
                  <a:srgbClr val="A72A1E"/>
                </a:solidFill>
                <a:latin typeface="Roboto"/>
                <a:ea typeface="Roboto"/>
                <a:cs typeface="Roboto"/>
                <a:sym typeface="Roboto"/>
              </a:endParaRPr>
            </a:p>
            <a:p>
              <a:pPr marL="457200" lvl="0" indent="-279400" algn="l" rtl="0">
                <a:lnSpc>
                  <a:spcPct val="115000"/>
                </a:lnSpc>
                <a:spcBef>
                  <a:spcPts val="0"/>
                </a:spcBef>
                <a:spcAft>
                  <a:spcPts val="0"/>
                </a:spcAft>
                <a:buClr>
                  <a:srgbClr val="A72A1E"/>
                </a:buClr>
                <a:buSzPts val="800"/>
                <a:buFont typeface="Roboto"/>
                <a:buChar char="●"/>
              </a:pPr>
              <a:r>
                <a:rPr lang="tr" sz="800">
                  <a:solidFill>
                    <a:srgbClr val="A72A1E"/>
                  </a:solidFill>
                  <a:latin typeface="Roboto"/>
                  <a:ea typeface="Roboto"/>
                  <a:cs typeface="Roboto"/>
                  <a:sym typeface="Roboto"/>
                </a:rPr>
                <a:t>Proin in tellus felis volutpat </a:t>
              </a:r>
              <a:endParaRPr sz="800">
                <a:solidFill>
                  <a:srgbClr val="A72A1E"/>
                </a:solidFill>
                <a:latin typeface="Roboto"/>
                <a:ea typeface="Roboto"/>
                <a:cs typeface="Roboto"/>
                <a:sym typeface="Roboto"/>
              </a:endParaRPr>
            </a:p>
          </p:txBody>
        </p:sp>
      </p:grpSp>
      <p:grpSp>
        <p:nvGrpSpPr>
          <p:cNvPr id="299" name="Google Shape;299;p30"/>
          <p:cNvGrpSpPr/>
          <p:nvPr/>
        </p:nvGrpSpPr>
        <p:grpSpPr>
          <a:xfrm>
            <a:off x="1593000" y="1595861"/>
            <a:ext cx="5957975" cy="2607393"/>
            <a:chOff x="1593000" y="358675"/>
            <a:chExt cx="5957975" cy="2607393"/>
          </a:xfrm>
        </p:grpSpPr>
        <p:sp>
          <p:nvSpPr>
            <p:cNvPr id="300" name="Google Shape;300;p30"/>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1170000" lvl="0" indent="0" algn="l" rtl="0">
                <a:spcBef>
                  <a:spcPts val="0"/>
                </a:spcBef>
                <a:spcAft>
                  <a:spcPts val="0"/>
                </a:spcAft>
                <a:buNone/>
              </a:pPr>
              <a:r>
                <a:rPr lang="tr" sz="1000" b="1">
                  <a:solidFill>
                    <a:srgbClr val="A72A1E"/>
                  </a:solidFill>
                  <a:latin typeface="Nunito"/>
                  <a:ea typeface="Nunito"/>
                  <a:cs typeface="Nunito"/>
                  <a:sym typeface="Nunito"/>
                </a:rPr>
                <a:t>Bu sayfaları tekrar okuyun. Neyi sevip sevmediğinizi düşünün.</a:t>
              </a:r>
              <a:endParaRPr sz="1000" b="1">
                <a:solidFill>
                  <a:srgbClr val="A72A1E"/>
                </a:solidFill>
                <a:latin typeface="Nunito"/>
                <a:ea typeface="Nunito"/>
                <a:cs typeface="Nunito"/>
                <a:sym typeface="Nunito"/>
              </a:endParaRPr>
            </a:p>
          </p:txBody>
        </p:sp>
        <p:sp>
          <p:nvSpPr>
            <p:cNvPr id="301" name="Google Shape;301;p30"/>
            <p:cNvSpPr/>
            <p:nvPr/>
          </p:nvSpPr>
          <p:spPr>
            <a:xfrm flipH="1">
              <a:off x="2283025" y="2322575"/>
              <a:ext cx="1844400" cy="642600"/>
            </a:xfrm>
            <a:prstGeom prst="rect">
              <a:avLst/>
            </a:prstGeom>
            <a:solidFill>
              <a:srgbClr val="A7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0"/>
            <p:cNvSpPr/>
            <p:nvPr/>
          </p:nvSpPr>
          <p:spPr>
            <a:xfrm rot="-5400000">
              <a:off x="3501574" y="1934671"/>
              <a:ext cx="643356" cy="1419149"/>
            </a:xfrm>
            <a:prstGeom prst="flowChartOffpageConnector">
              <a:avLst/>
            </a:prstGeom>
            <a:solidFill>
              <a:srgbClr val="A7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0"/>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tr" sz="1200" b="1">
                  <a:solidFill>
                    <a:srgbClr val="FFFFFF"/>
                  </a:solidFill>
                  <a:latin typeface="Nunito"/>
                  <a:ea typeface="Nunito"/>
                  <a:cs typeface="Nunito"/>
                  <a:sym typeface="Nunito"/>
                </a:rPr>
                <a:t>Kendinizi dinleyin. </a:t>
              </a:r>
              <a:endParaRPr sz="1200" b="1">
                <a:solidFill>
                  <a:srgbClr val="FFFFFF"/>
                </a:solidFill>
                <a:latin typeface="Nunito"/>
                <a:ea typeface="Nunito"/>
                <a:cs typeface="Nunito"/>
                <a:sym typeface="Nunito"/>
              </a:endParaRPr>
            </a:p>
          </p:txBody>
        </p:sp>
        <p:sp>
          <p:nvSpPr>
            <p:cNvPr id="304" name="Google Shape;304;p30"/>
            <p:cNvSpPr/>
            <p:nvPr/>
          </p:nvSpPr>
          <p:spPr>
            <a:xfrm>
              <a:off x="1593000" y="2322568"/>
              <a:ext cx="690000" cy="642300"/>
            </a:xfrm>
            <a:prstGeom prst="rect">
              <a:avLst/>
            </a:prstGeom>
            <a:solidFill>
              <a:srgbClr val="B02C20"/>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0"/>
            <p:cNvSpPr/>
            <p:nvPr/>
          </p:nvSpPr>
          <p:spPr>
            <a:xfrm>
              <a:off x="1593000" y="2322575"/>
              <a:ext cx="690000" cy="642600"/>
            </a:xfrm>
            <a:prstGeom prst="rect">
              <a:avLst/>
            </a:prstGeom>
            <a:solidFill>
              <a:srgbClr val="BE2F2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tr" sz="2600">
                  <a:solidFill>
                    <a:srgbClr val="FFFFFF"/>
                  </a:solidFill>
                  <a:latin typeface="Roboto Thin"/>
                  <a:ea typeface="Roboto Thin"/>
                  <a:cs typeface="Roboto Thin"/>
                  <a:sym typeface="Roboto Thin"/>
                </a:rPr>
                <a:t>05</a:t>
              </a:r>
              <a:endParaRPr sz="2600">
                <a:solidFill>
                  <a:srgbClr val="FFFFFF"/>
                </a:solidFill>
                <a:latin typeface="Roboto Thin"/>
                <a:ea typeface="Roboto Thin"/>
                <a:cs typeface="Roboto Thin"/>
                <a:sym typeface="Roboto Thin"/>
              </a:endParaRPr>
            </a:p>
          </p:txBody>
        </p:sp>
        <p:sp>
          <p:nvSpPr>
            <p:cNvPr id="306" name="Google Shape;306;p30"/>
            <p:cNvSpPr/>
            <p:nvPr/>
          </p:nvSpPr>
          <p:spPr>
            <a:xfrm>
              <a:off x="4532825" y="358675"/>
              <a:ext cx="2971200" cy="642300"/>
            </a:xfrm>
            <a:prstGeom prst="rect">
              <a:avLst/>
            </a:prstGeom>
            <a:noFill/>
            <a:ln>
              <a:noFill/>
            </a:ln>
          </p:spPr>
          <p:txBody>
            <a:bodyPr spcFirstLastPara="1" wrap="square" lIns="91425" tIns="91425" rIns="91425" bIns="91425" anchor="ctr" anchorCtr="0">
              <a:noAutofit/>
            </a:bodyPr>
            <a:lstStyle/>
            <a:p>
              <a:pPr marL="457200" lvl="0" indent="-279400" algn="l" rtl="0">
                <a:lnSpc>
                  <a:spcPct val="115000"/>
                </a:lnSpc>
                <a:spcBef>
                  <a:spcPts val="0"/>
                </a:spcBef>
                <a:spcAft>
                  <a:spcPts val="0"/>
                </a:spcAft>
                <a:buClr>
                  <a:srgbClr val="A72A1E"/>
                </a:buClr>
                <a:buSzPts val="800"/>
                <a:buFont typeface="Roboto"/>
                <a:buChar char="●"/>
              </a:pPr>
              <a:r>
                <a:rPr lang="tr" sz="800">
                  <a:solidFill>
                    <a:srgbClr val="A72A1E"/>
                  </a:solidFill>
                  <a:latin typeface="Roboto"/>
                  <a:ea typeface="Roboto"/>
                  <a:cs typeface="Roboto"/>
                  <a:sym typeface="Roboto"/>
                </a:rPr>
                <a:t>Donec risus dolor porta venenatis </a:t>
              </a:r>
              <a:endParaRPr sz="800">
                <a:solidFill>
                  <a:srgbClr val="A72A1E"/>
                </a:solidFill>
                <a:latin typeface="Roboto"/>
                <a:ea typeface="Roboto"/>
                <a:cs typeface="Roboto"/>
                <a:sym typeface="Roboto"/>
              </a:endParaRPr>
            </a:p>
            <a:p>
              <a:pPr marL="457200" lvl="0" indent="-279400" algn="l" rtl="0">
                <a:lnSpc>
                  <a:spcPct val="115000"/>
                </a:lnSpc>
                <a:spcBef>
                  <a:spcPts val="0"/>
                </a:spcBef>
                <a:spcAft>
                  <a:spcPts val="0"/>
                </a:spcAft>
                <a:buClr>
                  <a:srgbClr val="A72A1E"/>
                </a:buClr>
                <a:buSzPts val="800"/>
                <a:buFont typeface="Roboto"/>
                <a:buChar char="●"/>
              </a:pPr>
              <a:r>
                <a:rPr lang="tr" sz="800">
                  <a:solidFill>
                    <a:srgbClr val="A72A1E"/>
                  </a:solidFill>
                  <a:latin typeface="Roboto"/>
                  <a:ea typeface="Roboto"/>
                  <a:cs typeface="Roboto"/>
                  <a:sym typeface="Roboto"/>
                </a:rPr>
                <a:t>Pharetra luctus felis</a:t>
              </a:r>
              <a:endParaRPr sz="800">
                <a:solidFill>
                  <a:srgbClr val="A72A1E"/>
                </a:solidFill>
                <a:latin typeface="Roboto"/>
                <a:ea typeface="Roboto"/>
                <a:cs typeface="Roboto"/>
                <a:sym typeface="Roboto"/>
              </a:endParaRPr>
            </a:p>
            <a:p>
              <a:pPr marL="457200" lvl="0" indent="-279400" algn="l" rtl="0">
                <a:lnSpc>
                  <a:spcPct val="115000"/>
                </a:lnSpc>
                <a:spcBef>
                  <a:spcPts val="0"/>
                </a:spcBef>
                <a:spcAft>
                  <a:spcPts val="0"/>
                </a:spcAft>
                <a:buClr>
                  <a:srgbClr val="A72A1E"/>
                </a:buClr>
                <a:buSzPts val="800"/>
                <a:buFont typeface="Roboto"/>
                <a:buChar char="●"/>
              </a:pPr>
              <a:r>
                <a:rPr lang="tr" sz="800">
                  <a:solidFill>
                    <a:srgbClr val="A72A1E"/>
                  </a:solidFill>
                  <a:latin typeface="Roboto"/>
                  <a:ea typeface="Roboto"/>
                  <a:cs typeface="Roboto"/>
                  <a:sym typeface="Roboto"/>
                </a:rPr>
                <a:t>Proin in tellus felis volutpat </a:t>
              </a:r>
              <a:endParaRPr sz="800">
                <a:solidFill>
                  <a:srgbClr val="A72A1E"/>
                </a:solidFill>
                <a:latin typeface="Roboto"/>
                <a:ea typeface="Roboto"/>
                <a:cs typeface="Roboto"/>
                <a:sym typeface="Roboto"/>
              </a:endParaRPr>
            </a:p>
          </p:txBody>
        </p:sp>
      </p:grpSp>
      <p:grpSp>
        <p:nvGrpSpPr>
          <p:cNvPr id="307" name="Google Shape;307;p30"/>
          <p:cNvGrpSpPr/>
          <p:nvPr/>
        </p:nvGrpSpPr>
        <p:grpSpPr>
          <a:xfrm>
            <a:off x="1593000" y="2904887"/>
            <a:ext cx="5957975" cy="643500"/>
            <a:chOff x="1593000" y="2322568"/>
            <a:chExt cx="5957975" cy="643500"/>
          </a:xfrm>
        </p:grpSpPr>
        <p:sp>
          <p:nvSpPr>
            <p:cNvPr id="308" name="Google Shape;308;p30"/>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0"/>
            <p:cNvSpPr/>
            <p:nvPr/>
          </p:nvSpPr>
          <p:spPr>
            <a:xfrm flipH="1">
              <a:off x="2283025" y="2322575"/>
              <a:ext cx="1844400" cy="642600"/>
            </a:xfrm>
            <a:prstGeom prst="rect">
              <a:avLst/>
            </a:prstGeom>
            <a:solidFill>
              <a:srgbClr val="A7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0"/>
            <p:cNvSpPr/>
            <p:nvPr/>
          </p:nvSpPr>
          <p:spPr>
            <a:xfrm rot="-5400000">
              <a:off x="3501574" y="1934671"/>
              <a:ext cx="643356" cy="1419149"/>
            </a:xfrm>
            <a:prstGeom prst="flowChartOffpageConnector">
              <a:avLst/>
            </a:prstGeom>
            <a:solidFill>
              <a:srgbClr val="A7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0"/>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tr" sz="1200">
                  <a:solidFill>
                    <a:srgbClr val="FFFFFF"/>
                  </a:solidFill>
                  <a:latin typeface="Roboto Medium"/>
                  <a:ea typeface="Roboto Medium"/>
                  <a:cs typeface="Roboto Medium"/>
                  <a:sym typeface="Roboto Medium"/>
                </a:rPr>
                <a:t>Burs ve yurt olanaklarını öğrenin. </a:t>
              </a:r>
              <a:endParaRPr b="1">
                <a:solidFill>
                  <a:srgbClr val="FFFFFF"/>
                </a:solidFill>
                <a:latin typeface="Nunito"/>
                <a:ea typeface="Nunito"/>
                <a:cs typeface="Nunito"/>
                <a:sym typeface="Nunito"/>
              </a:endParaRPr>
            </a:p>
          </p:txBody>
        </p:sp>
        <p:sp>
          <p:nvSpPr>
            <p:cNvPr id="312" name="Google Shape;312;p30"/>
            <p:cNvSpPr/>
            <p:nvPr/>
          </p:nvSpPr>
          <p:spPr>
            <a:xfrm>
              <a:off x="1593000" y="2322568"/>
              <a:ext cx="690000" cy="642300"/>
            </a:xfrm>
            <a:prstGeom prst="rect">
              <a:avLst/>
            </a:prstGeom>
            <a:solidFill>
              <a:srgbClr val="B02C20"/>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0"/>
            <p:cNvSpPr/>
            <p:nvPr/>
          </p:nvSpPr>
          <p:spPr>
            <a:xfrm>
              <a:off x="1593000" y="2322575"/>
              <a:ext cx="690000" cy="642600"/>
            </a:xfrm>
            <a:prstGeom prst="rect">
              <a:avLst/>
            </a:prstGeom>
            <a:solidFill>
              <a:srgbClr val="BE2F2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tr" sz="2600">
                  <a:solidFill>
                    <a:srgbClr val="FFFFFF"/>
                  </a:solidFill>
                  <a:latin typeface="Roboto Thin"/>
                  <a:ea typeface="Roboto Thin"/>
                  <a:cs typeface="Roboto Thin"/>
                  <a:sym typeface="Roboto Thin"/>
                </a:rPr>
                <a:t>04</a:t>
              </a:r>
              <a:endParaRPr sz="2600">
                <a:solidFill>
                  <a:srgbClr val="FFFFFF"/>
                </a:solidFill>
                <a:latin typeface="Roboto Thin"/>
                <a:ea typeface="Roboto Thin"/>
                <a:cs typeface="Roboto Thin"/>
                <a:sym typeface="Roboto Thin"/>
              </a:endParaRPr>
            </a:p>
          </p:txBody>
        </p:sp>
        <p:sp>
          <p:nvSpPr>
            <p:cNvPr id="314" name="Google Shape;314;p30"/>
            <p:cNvSpPr/>
            <p:nvPr/>
          </p:nvSpPr>
          <p:spPr>
            <a:xfrm>
              <a:off x="4387850" y="2323750"/>
              <a:ext cx="2971200" cy="642300"/>
            </a:xfrm>
            <a:prstGeom prst="rect">
              <a:avLst/>
            </a:prstGeom>
            <a:noFill/>
            <a:ln>
              <a:noFill/>
            </a:ln>
          </p:spPr>
          <p:txBody>
            <a:bodyPr spcFirstLastPara="1" wrap="square" lIns="91425" tIns="91425" rIns="91425" bIns="91425" anchor="ctr" anchorCtr="0">
              <a:noAutofit/>
            </a:bodyPr>
            <a:lstStyle/>
            <a:p>
              <a:pPr marL="457200" lvl="0" indent="0" algn="l" rtl="0">
                <a:lnSpc>
                  <a:spcPct val="115000"/>
                </a:lnSpc>
                <a:spcBef>
                  <a:spcPts val="0"/>
                </a:spcBef>
                <a:spcAft>
                  <a:spcPts val="0"/>
                </a:spcAft>
                <a:buNone/>
              </a:pPr>
              <a:r>
                <a:rPr lang="tr" sz="1000">
                  <a:solidFill>
                    <a:srgbClr val="A72A1E"/>
                  </a:solidFill>
                  <a:latin typeface="Roboto"/>
                  <a:ea typeface="Roboto"/>
                  <a:cs typeface="Roboto"/>
                  <a:sym typeface="Roboto"/>
                </a:rPr>
                <a:t>  </a:t>
              </a:r>
              <a:r>
                <a:rPr lang="tr" sz="1000" b="1">
                  <a:solidFill>
                    <a:srgbClr val="A72A1E"/>
                  </a:solidFill>
                  <a:latin typeface="Nunito"/>
                  <a:ea typeface="Nunito"/>
                  <a:cs typeface="Nunito"/>
                  <a:sym typeface="Nunito"/>
                </a:rPr>
                <a:t>Kendi sınırlarınızı belirleyin.</a:t>
              </a:r>
              <a:endParaRPr sz="1000" b="1">
                <a:solidFill>
                  <a:srgbClr val="A72A1E"/>
                </a:solidFill>
                <a:latin typeface="Nunito"/>
                <a:ea typeface="Nunito"/>
                <a:cs typeface="Nunito"/>
                <a:sym typeface="Nunito"/>
              </a:endParaRPr>
            </a:p>
          </p:txBody>
        </p:sp>
      </p:grpSp>
      <p:grpSp>
        <p:nvGrpSpPr>
          <p:cNvPr id="315" name="Google Shape;315;p30"/>
          <p:cNvGrpSpPr/>
          <p:nvPr/>
        </p:nvGrpSpPr>
        <p:grpSpPr>
          <a:xfrm>
            <a:off x="1593000" y="1595135"/>
            <a:ext cx="5957975" cy="643500"/>
            <a:chOff x="1593000" y="2322568"/>
            <a:chExt cx="5957975" cy="643500"/>
          </a:xfrm>
        </p:grpSpPr>
        <p:sp>
          <p:nvSpPr>
            <p:cNvPr id="316" name="Google Shape;316;p30"/>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1080000" lvl="0" indent="0" algn="l" rtl="0">
                <a:lnSpc>
                  <a:spcPct val="115000"/>
                </a:lnSpc>
                <a:spcBef>
                  <a:spcPts val="0"/>
                </a:spcBef>
                <a:spcAft>
                  <a:spcPts val="0"/>
                </a:spcAft>
                <a:buNone/>
              </a:pPr>
              <a:r>
                <a:rPr lang="tr" sz="1000" b="1">
                  <a:solidFill>
                    <a:srgbClr val="A72A1E"/>
                  </a:solidFill>
                  <a:latin typeface="Nunito"/>
                  <a:ea typeface="Nunito"/>
                  <a:cs typeface="Nunito"/>
                  <a:sym typeface="Nunito"/>
                </a:rPr>
                <a:t>Adı iyi olabilir, bölümlerde değildir veya yeni bir kampüstür ama en iyi hocaları almışlardır…</a:t>
              </a:r>
              <a:endParaRPr b="1">
                <a:solidFill>
                  <a:srgbClr val="A72A1E"/>
                </a:solidFill>
                <a:latin typeface="Nunito"/>
                <a:ea typeface="Nunito"/>
                <a:cs typeface="Nunito"/>
                <a:sym typeface="Nunito"/>
              </a:endParaRPr>
            </a:p>
          </p:txBody>
        </p:sp>
        <p:sp>
          <p:nvSpPr>
            <p:cNvPr id="317" name="Google Shape;317;p30"/>
            <p:cNvSpPr/>
            <p:nvPr/>
          </p:nvSpPr>
          <p:spPr>
            <a:xfrm flipH="1">
              <a:off x="2283025" y="2322575"/>
              <a:ext cx="1844400" cy="642600"/>
            </a:xfrm>
            <a:prstGeom prst="rect">
              <a:avLst/>
            </a:prstGeom>
            <a:solidFill>
              <a:srgbClr val="A7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0"/>
            <p:cNvSpPr/>
            <p:nvPr/>
          </p:nvSpPr>
          <p:spPr>
            <a:xfrm rot="-5400000">
              <a:off x="3501574" y="1934671"/>
              <a:ext cx="643356" cy="1419149"/>
            </a:xfrm>
            <a:prstGeom prst="flowChartOffpageConnector">
              <a:avLst/>
            </a:prstGeom>
            <a:solidFill>
              <a:srgbClr val="A7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0"/>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tr" sz="1200" b="1">
                  <a:solidFill>
                    <a:srgbClr val="FFFFFF"/>
                  </a:solidFill>
                  <a:latin typeface="Nunito"/>
                  <a:ea typeface="Nunito"/>
                  <a:cs typeface="Nunito"/>
                  <a:sym typeface="Nunito"/>
                </a:rPr>
                <a:t>Tüm üniversiteleri ve MYO’ları iyice inceleyin. </a:t>
              </a:r>
              <a:endParaRPr sz="1200" b="1">
                <a:solidFill>
                  <a:srgbClr val="FFFFFF"/>
                </a:solidFill>
                <a:latin typeface="Nunito"/>
                <a:ea typeface="Nunito"/>
                <a:cs typeface="Nunito"/>
                <a:sym typeface="Nunito"/>
              </a:endParaRPr>
            </a:p>
          </p:txBody>
        </p:sp>
        <p:sp>
          <p:nvSpPr>
            <p:cNvPr id="320" name="Google Shape;320;p30"/>
            <p:cNvSpPr/>
            <p:nvPr/>
          </p:nvSpPr>
          <p:spPr>
            <a:xfrm>
              <a:off x="1593000" y="2322568"/>
              <a:ext cx="690000" cy="642300"/>
            </a:xfrm>
            <a:prstGeom prst="rect">
              <a:avLst/>
            </a:prstGeom>
            <a:solidFill>
              <a:srgbClr val="B02C20"/>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0"/>
            <p:cNvSpPr/>
            <p:nvPr/>
          </p:nvSpPr>
          <p:spPr>
            <a:xfrm>
              <a:off x="1593000" y="2322575"/>
              <a:ext cx="690000" cy="642600"/>
            </a:xfrm>
            <a:prstGeom prst="rect">
              <a:avLst/>
            </a:prstGeom>
            <a:solidFill>
              <a:srgbClr val="BE2F2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tr" sz="2600">
                  <a:solidFill>
                    <a:srgbClr val="FFFFFF"/>
                  </a:solidFill>
                  <a:latin typeface="Roboto Thin"/>
                  <a:ea typeface="Roboto Thin"/>
                  <a:cs typeface="Roboto Thin"/>
                  <a:sym typeface="Roboto Thin"/>
                </a:rPr>
                <a:t>02</a:t>
              </a:r>
              <a:endParaRPr sz="2600">
                <a:solidFill>
                  <a:srgbClr val="FFFFFF"/>
                </a:solidFill>
                <a:latin typeface="Roboto Thin"/>
                <a:ea typeface="Roboto Thin"/>
                <a:cs typeface="Roboto Thin"/>
                <a:sym typeface="Roboto Thin"/>
              </a:endParaRPr>
            </a:p>
          </p:txBody>
        </p:sp>
      </p:grpSp>
      <p:grpSp>
        <p:nvGrpSpPr>
          <p:cNvPr id="322" name="Google Shape;322;p30"/>
          <p:cNvGrpSpPr/>
          <p:nvPr/>
        </p:nvGrpSpPr>
        <p:grpSpPr>
          <a:xfrm>
            <a:off x="1593025" y="940260"/>
            <a:ext cx="5957975" cy="643500"/>
            <a:chOff x="1593000" y="2322568"/>
            <a:chExt cx="5957975" cy="643500"/>
          </a:xfrm>
        </p:grpSpPr>
        <p:sp>
          <p:nvSpPr>
            <p:cNvPr id="323" name="Google Shape;323;p30"/>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0"/>
            <p:cNvSpPr/>
            <p:nvPr/>
          </p:nvSpPr>
          <p:spPr>
            <a:xfrm flipH="1">
              <a:off x="2283025" y="2322575"/>
              <a:ext cx="1844400" cy="642600"/>
            </a:xfrm>
            <a:prstGeom prst="rect">
              <a:avLst/>
            </a:prstGeom>
            <a:solidFill>
              <a:srgbClr val="A7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0"/>
            <p:cNvSpPr/>
            <p:nvPr/>
          </p:nvSpPr>
          <p:spPr>
            <a:xfrm rot="-5400000">
              <a:off x="3501574" y="1934671"/>
              <a:ext cx="643356" cy="1419149"/>
            </a:xfrm>
            <a:prstGeom prst="flowChartOffpageConnector">
              <a:avLst/>
            </a:prstGeom>
            <a:solidFill>
              <a:srgbClr val="A7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0"/>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tr" sz="1200" b="1">
                  <a:solidFill>
                    <a:srgbClr val="FFFFFF"/>
                  </a:solidFill>
                  <a:latin typeface="Nunito"/>
                  <a:ea typeface="Nunito"/>
                  <a:cs typeface="Nunito"/>
                  <a:sym typeface="Nunito"/>
                </a:rPr>
                <a:t>Bilenlere danışın. </a:t>
              </a:r>
              <a:endParaRPr sz="1200" b="1">
                <a:solidFill>
                  <a:srgbClr val="FFFFFF"/>
                </a:solidFill>
                <a:latin typeface="Nunito"/>
                <a:ea typeface="Nunito"/>
                <a:cs typeface="Nunito"/>
                <a:sym typeface="Nunito"/>
              </a:endParaRPr>
            </a:p>
          </p:txBody>
        </p:sp>
        <p:sp>
          <p:nvSpPr>
            <p:cNvPr id="327" name="Google Shape;327;p30"/>
            <p:cNvSpPr/>
            <p:nvPr/>
          </p:nvSpPr>
          <p:spPr>
            <a:xfrm>
              <a:off x="1593000" y="2322568"/>
              <a:ext cx="690000" cy="642300"/>
            </a:xfrm>
            <a:prstGeom prst="rect">
              <a:avLst/>
            </a:prstGeom>
            <a:solidFill>
              <a:srgbClr val="B02C20"/>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0"/>
            <p:cNvSpPr/>
            <p:nvPr/>
          </p:nvSpPr>
          <p:spPr>
            <a:xfrm>
              <a:off x="1593000" y="2322575"/>
              <a:ext cx="690000" cy="642600"/>
            </a:xfrm>
            <a:prstGeom prst="rect">
              <a:avLst/>
            </a:prstGeom>
            <a:solidFill>
              <a:srgbClr val="BE2F2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tr" sz="2600">
                  <a:solidFill>
                    <a:srgbClr val="FFFFFF"/>
                  </a:solidFill>
                  <a:latin typeface="Roboto Thin"/>
                  <a:ea typeface="Roboto Thin"/>
                  <a:cs typeface="Roboto Thin"/>
                  <a:sym typeface="Roboto Thin"/>
                </a:rPr>
                <a:t>01</a:t>
              </a:r>
              <a:endParaRPr sz="2600">
                <a:solidFill>
                  <a:srgbClr val="FFFFFF"/>
                </a:solidFill>
                <a:latin typeface="Roboto Thin"/>
                <a:ea typeface="Roboto Thin"/>
                <a:cs typeface="Roboto Thin"/>
                <a:sym typeface="Roboto Thin"/>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31"/>
          <p:cNvSpPr txBox="1">
            <a:spLocks noGrp="1"/>
          </p:cNvSpPr>
          <p:nvPr>
            <p:ph type="title"/>
          </p:nvPr>
        </p:nvSpPr>
        <p:spPr>
          <a:xfrm>
            <a:off x="677025" y="469475"/>
            <a:ext cx="7647900" cy="63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
              <a:t>Geleceğinizi etkileyecek bazı önemli adımlar</a:t>
            </a:r>
            <a:endParaRPr/>
          </a:p>
        </p:txBody>
      </p:sp>
      <p:sp>
        <p:nvSpPr>
          <p:cNvPr id="334" name="Google Shape;334;p31"/>
          <p:cNvSpPr txBox="1">
            <a:spLocks noGrp="1"/>
          </p:cNvSpPr>
          <p:nvPr>
            <p:ph type="body" idx="1"/>
          </p:nvPr>
        </p:nvSpPr>
        <p:spPr>
          <a:xfrm>
            <a:off x="748125" y="1100075"/>
            <a:ext cx="7505700" cy="3014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 sz="1200">
                <a:latin typeface="Nunito SemiBold"/>
                <a:ea typeface="Nunito SemiBold"/>
                <a:cs typeface="Nunito SemiBold"/>
                <a:sym typeface="Nunito SemiBold"/>
              </a:rPr>
              <a:t>1. Üniversitenin, MYO’nun mezun ve öğrencileriyle konuşun. Okulun ne tür imkânlar sunduğunu, en iyi nasıl faydalanacağınızı ilk günlerden öğrenin. </a:t>
            </a:r>
            <a:endParaRPr sz="1200">
              <a:latin typeface="Nunito SemiBold"/>
              <a:ea typeface="Nunito SemiBold"/>
              <a:cs typeface="Nunito SemiBold"/>
              <a:sym typeface="Nunito SemiBold"/>
            </a:endParaRPr>
          </a:p>
          <a:p>
            <a:pPr marL="0" lvl="0" indent="0" algn="l" rtl="0">
              <a:spcBef>
                <a:spcPts val="1600"/>
              </a:spcBef>
              <a:spcAft>
                <a:spcPts val="0"/>
              </a:spcAft>
              <a:buNone/>
            </a:pPr>
            <a:r>
              <a:rPr lang="tr" sz="1200">
                <a:latin typeface="Nunito SemiBold"/>
                <a:ea typeface="Nunito SemiBold"/>
                <a:cs typeface="Nunito SemiBold"/>
                <a:sym typeface="Nunito SemiBold"/>
              </a:rPr>
              <a:t>2. Yan dal, çift ana dal, bölümler arası transfer, dikey geçiş vb. kurallarını öğrenin. </a:t>
            </a:r>
            <a:endParaRPr sz="1200">
              <a:latin typeface="Nunito SemiBold"/>
              <a:ea typeface="Nunito SemiBold"/>
              <a:cs typeface="Nunito SemiBold"/>
              <a:sym typeface="Nunito SemiBold"/>
            </a:endParaRPr>
          </a:p>
          <a:p>
            <a:pPr marL="0" lvl="0" indent="0" algn="l" rtl="0">
              <a:spcBef>
                <a:spcPts val="1600"/>
              </a:spcBef>
              <a:spcAft>
                <a:spcPts val="0"/>
              </a:spcAft>
              <a:buNone/>
            </a:pPr>
            <a:r>
              <a:rPr lang="tr" sz="1200">
                <a:latin typeface="Nunito SemiBold"/>
                <a:ea typeface="Nunito SemiBold"/>
                <a:cs typeface="Nunito SemiBold"/>
                <a:sym typeface="Nunito SemiBold"/>
              </a:rPr>
              <a:t>3. Seçmeli derslerden haberdar olun. </a:t>
            </a:r>
            <a:endParaRPr sz="1200">
              <a:latin typeface="Nunito SemiBold"/>
              <a:ea typeface="Nunito SemiBold"/>
              <a:cs typeface="Nunito SemiBold"/>
              <a:sym typeface="Nunito SemiBold"/>
            </a:endParaRPr>
          </a:p>
          <a:p>
            <a:pPr marL="0" lvl="0" indent="0" algn="l" rtl="0">
              <a:spcBef>
                <a:spcPts val="1600"/>
              </a:spcBef>
              <a:spcAft>
                <a:spcPts val="0"/>
              </a:spcAft>
              <a:buNone/>
            </a:pPr>
            <a:r>
              <a:rPr lang="tr" sz="1200">
                <a:latin typeface="Nunito SemiBold"/>
                <a:ea typeface="Nunito SemiBold"/>
                <a:cs typeface="Nunito SemiBold"/>
                <a:sym typeface="Nunito SemiBold"/>
              </a:rPr>
              <a:t>4. Okullar açılır açılmaz, hemen en az bir kulübe/topluluğa girin, aktif görev isteyin. “Önce bir okula alışayım da, dersleri göreyim de”, demeyin. </a:t>
            </a:r>
            <a:endParaRPr sz="1200">
              <a:latin typeface="Nunito SemiBold"/>
              <a:ea typeface="Nunito SemiBold"/>
              <a:cs typeface="Nunito SemiBold"/>
              <a:sym typeface="Nunito SemiBold"/>
            </a:endParaRPr>
          </a:p>
          <a:p>
            <a:pPr marL="0" lvl="0" indent="0" algn="l" rtl="0">
              <a:spcBef>
                <a:spcPts val="1600"/>
              </a:spcBef>
              <a:spcAft>
                <a:spcPts val="0"/>
              </a:spcAft>
              <a:buNone/>
            </a:pPr>
            <a:r>
              <a:rPr lang="tr" sz="1200">
                <a:latin typeface="Nunito SemiBold"/>
                <a:ea typeface="Nunito SemiBold"/>
                <a:cs typeface="Nunito SemiBold"/>
                <a:sym typeface="Nunito SemiBold"/>
              </a:rPr>
              <a:t>5. Derslere düzenli olarak girin. Gerçekten en iyi derste ve hocaların kendisinden öğrenilir. </a:t>
            </a:r>
            <a:endParaRPr sz="1200">
              <a:latin typeface="Nunito SemiBold"/>
              <a:ea typeface="Nunito SemiBold"/>
              <a:cs typeface="Nunito SemiBold"/>
              <a:sym typeface="Nunito SemiBold"/>
            </a:endParaRPr>
          </a:p>
          <a:p>
            <a:pPr marL="0" lvl="0" indent="0" algn="l" rtl="0">
              <a:spcBef>
                <a:spcPts val="1600"/>
              </a:spcBef>
              <a:spcAft>
                <a:spcPts val="0"/>
              </a:spcAft>
              <a:buNone/>
            </a:pPr>
            <a:r>
              <a:rPr lang="tr" sz="1200">
                <a:latin typeface="Nunito SemiBold"/>
                <a:ea typeface="Nunito SemiBold"/>
                <a:cs typeface="Nunito SemiBold"/>
                <a:sym typeface="Nunito SemiBold"/>
              </a:rPr>
              <a:t>6. İnsanlarla iletişime geçme / sosyal ilişkiler fırsatlarını kaçırmayın. </a:t>
            </a:r>
            <a:endParaRPr sz="1200">
              <a:latin typeface="Nunito SemiBold"/>
              <a:ea typeface="Nunito SemiBold"/>
              <a:cs typeface="Nunito SemiBold"/>
              <a:sym typeface="Nunito SemiBold"/>
            </a:endParaRPr>
          </a:p>
          <a:p>
            <a:pPr marL="0" lvl="0" indent="0" algn="l" rtl="0">
              <a:spcBef>
                <a:spcPts val="1600"/>
              </a:spcBef>
              <a:spcAft>
                <a:spcPts val="1600"/>
              </a:spcAft>
              <a:buNone/>
            </a:pPr>
            <a:r>
              <a:rPr lang="tr" sz="1200">
                <a:latin typeface="Nunito SemiBold"/>
                <a:ea typeface="Nunito SemiBold"/>
                <a:cs typeface="Nunito SemiBold"/>
                <a:sym typeface="Nunito SemiBold"/>
              </a:rPr>
              <a:t>7. Hiçbir zaman “naylon” stajı düşünmeyin. Zorunlu olmasa bile staj bulun, yapın. </a:t>
            </a:r>
            <a:endParaRPr sz="1200">
              <a:latin typeface="Nunito SemiBold"/>
              <a:ea typeface="Nunito SemiBold"/>
              <a:cs typeface="Nunito SemiBold"/>
              <a:sym typeface="Nunito SemiBo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4"/>
          <p:cNvSpPr txBox="1">
            <a:spLocks noGrp="1"/>
          </p:cNvSpPr>
          <p:nvPr>
            <p:ph type="body" idx="1"/>
          </p:nvPr>
        </p:nvSpPr>
        <p:spPr>
          <a:xfrm>
            <a:off x="648825" y="498375"/>
            <a:ext cx="5406600" cy="4070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tr" sz="1800">
                <a:latin typeface="Nunito SemiBold"/>
                <a:ea typeface="Nunito SemiBold"/>
                <a:cs typeface="Nunito SemiBold"/>
                <a:sym typeface="Nunito SemiBold"/>
              </a:rPr>
              <a:t>Merhaba! </a:t>
            </a:r>
            <a:endParaRPr sz="1800">
              <a:latin typeface="Nunito SemiBold"/>
              <a:ea typeface="Nunito SemiBold"/>
              <a:cs typeface="Nunito SemiBold"/>
              <a:sym typeface="Nunito SemiBold"/>
            </a:endParaRPr>
          </a:p>
          <a:p>
            <a:pPr marL="0" lvl="0" indent="0" algn="l" rtl="0">
              <a:spcBef>
                <a:spcPts val="1600"/>
              </a:spcBef>
              <a:spcAft>
                <a:spcPts val="1600"/>
              </a:spcAft>
              <a:buNone/>
            </a:pPr>
            <a:r>
              <a:rPr lang="tr" sz="1800">
                <a:latin typeface="Nunito SemiBold"/>
                <a:ea typeface="Nunito SemiBold"/>
                <a:cs typeface="Nunito SemiBold"/>
                <a:sym typeface="Nunito SemiBold"/>
              </a:rPr>
              <a:t>Yüksekokul, üniversite, meslek, iş, kariyer, gelecek… Hepsi şu anda sana biraz uzak gelebilir. Hatta çok uzak gelebilir. “Bunları düşünmeye daha zamanım var” diye düşünebilirsin. Ama aslında şimdi, bunları düşünmenin tam zamanı. Kendini hazırlamaya başlamanın, doğru adımlar atmanın günü geldi. Geleceğini şekillendirmeye SEN başlamalısın. Bu çalışma, bu yolculuğun en başında sana yardımcı olmak üzere hazırlandı. Yolun açık olsun!</a:t>
            </a:r>
            <a:endParaRPr sz="1800">
              <a:latin typeface="Nunito SemiBold"/>
              <a:ea typeface="Nunito SemiBold"/>
              <a:cs typeface="Nunito SemiBold"/>
              <a:sym typeface="Nunito SemiBold"/>
            </a:endParaRPr>
          </a:p>
        </p:txBody>
      </p:sp>
      <p:sp>
        <p:nvSpPr>
          <p:cNvPr id="135" name="Google Shape;135;p14"/>
          <p:cNvSpPr/>
          <p:nvPr/>
        </p:nvSpPr>
        <p:spPr>
          <a:xfrm>
            <a:off x="6215475" y="1152475"/>
            <a:ext cx="2444700" cy="1753200"/>
          </a:xfrm>
          <a:prstGeom prst="cloudCallout">
            <a:avLst>
              <a:gd name="adj1" fmla="val -20833"/>
              <a:gd name="adj2" fmla="val 62500"/>
            </a:avLst>
          </a:prstGeom>
          <a:solidFill>
            <a:srgbClr val="F1C23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4"/>
          <p:cNvSpPr txBox="1"/>
          <p:nvPr/>
        </p:nvSpPr>
        <p:spPr>
          <a:xfrm>
            <a:off x="6394125" y="1560925"/>
            <a:ext cx="1974600" cy="733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tr" b="1">
                <a:solidFill>
                  <a:schemeClr val="dk1"/>
                </a:solidFill>
                <a:latin typeface="Nunito"/>
                <a:ea typeface="Nunito"/>
                <a:cs typeface="Nunito"/>
                <a:sym typeface="Nunito"/>
              </a:rPr>
              <a:t>Gelecek,</a:t>
            </a:r>
            <a:endParaRPr b="1">
              <a:solidFill>
                <a:schemeClr val="dk1"/>
              </a:solidFill>
              <a:latin typeface="Nunito"/>
              <a:ea typeface="Nunito"/>
              <a:cs typeface="Nunito"/>
              <a:sym typeface="Nunito"/>
            </a:endParaRPr>
          </a:p>
          <a:p>
            <a:pPr marL="0" lvl="0" indent="0" algn="ctr" rtl="0">
              <a:spcBef>
                <a:spcPts val="0"/>
              </a:spcBef>
              <a:spcAft>
                <a:spcPts val="0"/>
              </a:spcAft>
              <a:buNone/>
            </a:pPr>
            <a:r>
              <a:rPr lang="tr" b="1">
                <a:solidFill>
                  <a:schemeClr val="dk1"/>
                </a:solidFill>
                <a:latin typeface="Nunito"/>
                <a:ea typeface="Nunito"/>
                <a:cs typeface="Nunito"/>
                <a:sym typeface="Nunito"/>
              </a:rPr>
              <a:t> ne zaman gelecek?</a:t>
            </a:r>
            <a:endParaRPr b="1">
              <a:solidFill>
                <a:schemeClr val="dk1"/>
              </a:solidFill>
              <a:latin typeface="Nunito"/>
              <a:ea typeface="Nunito"/>
              <a:cs typeface="Nunito"/>
              <a:sym typeface="Nunito"/>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32"/>
          <p:cNvSpPr txBox="1">
            <a:spLocks noGrp="1"/>
          </p:cNvSpPr>
          <p:nvPr>
            <p:ph type="body" idx="1"/>
          </p:nvPr>
        </p:nvSpPr>
        <p:spPr>
          <a:xfrm>
            <a:off x="819150" y="488950"/>
            <a:ext cx="7505700" cy="3949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tr" sz="1100">
                <a:latin typeface="Nunito SemiBold"/>
                <a:ea typeface="Nunito SemiBold"/>
                <a:cs typeface="Nunito SemiBold"/>
                <a:sym typeface="Nunito SemiBold"/>
              </a:rPr>
              <a:t>Ayrıca unutmayın, üniversite bir formasyon verir. Sizin düşünce biçiminizi, hayata bakışınızı şekillendirir. </a:t>
            </a:r>
            <a:endParaRPr sz="1100">
              <a:latin typeface="Nunito SemiBold"/>
              <a:ea typeface="Nunito SemiBold"/>
              <a:cs typeface="Nunito SemiBold"/>
              <a:sym typeface="Nunito SemiBold"/>
            </a:endParaRPr>
          </a:p>
          <a:p>
            <a:pPr marL="0" lvl="0" indent="0" algn="l" rtl="0">
              <a:lnSpc>
                <a:spcPct val="100000"/>
              </a:lnSpc>
              <a:spcBef>
                <a:spcPts val="1600"/>
              </a:spcBef>
              <a:spcAft>
                <a:spcPts val="0"/>
              </a:spcAft>
              <a:buNone/>
            </a:pPr>
            <a:r>
              <a:rPr lang="tr" sz="1100">
                <a:latin typeface="Nunito SemiBold"/>
                <a:ea typeface="Nunito SemiBold"/>
                <a:cs typeface="Nunito SemiBold"/>
                <a:sym typeface="Nunito SemiBold"/>
              </a:rPr>
              <a:t>Artık farklı bir kulvara girmişsinizdir. </a:t>
            </a:r>
            <a:endParaRPr sz="1100">
              <a:latin typeface="Nunito SemiBold"/>
              <a:ea typeface="Nunito SemiBold"/>
              <a:cs typeface="Nunito SemiBold"/>
              <a:sym typeface="Nunito SemiBold"/>
            </a:endParaRPr>
          </a:p>
          <a:p>
            <a:pPr marL="0" lvl="0" indent="0" algn="l" rtl="0">
              <a:lnSpc>
                <a:spcPct val="100000"/>
              </a:lnSpc>
              <a:spcBef>
                <a:spcPts val="1600"/>
              </a:spcBef>
              <a:spcAft>
                <a:spcPts val="0"/>
              </a:spcAft>
              <a:buNone/>
            </a:pPr>
            <a:r>
              <a:rPr lang="tr" sz="1100">
                <a:latin typeface="Nunito SemiBold"/>
                <a:ea typeface="Nunito SemiBold"/>
                <a:cs typeface="Nunito SemiBold"/>
                <a:sym typeface="Nunito SemiBold"/>
              </a:rPr>
              <a:t>Yüksek lise, değildir. Lisedeki alışkanlıklarınızla yaşayamaz, gelişemezsiniz.</a:t>
            </a:r>
            <a:endParaRPr sz="1100">
              <a:latin typeface="Nunito SemiBold"/>
              <a:ea typeface="Nunito SemiBold"/>
              <a:cs typeface="Nunito SemiBold"/>
              <a:sym typeface="Nunito SemiBold"/>
            </a:endParaRPr>
          </a:p>
          <a:p>
            <a:pPr marL="0" lvl="0" indent="0" algn="l" rtl="0">
              <a:lnSpc>
                <a:spcPct val="100000"/>
              </a:lnSpc>
              <a:spcBef>
                <a:spcPts val="1600"/>
              </a:spcBef>
              <a:spcAft>
                <a:spcPts val="0"/>
              </a:spcAft>
              <a:buNone/>
            </a:pPr>
            <a:r>
              <a:rPr lang="tr" sz="1100">
                <a:latin typeface="Nunito SemiBold"/>
                <a:ea typeface="Nunito SemiBold"/>
                <a:cs typeface="Nunito SemiBold"/>
                <a:sym typeface="Nunito SemiBold"/>
              </a:rPr>
              <a:t> - “Hocam sınav nerden?”, </a:t>
            </a:r>
            <a:endParaRPr sz="1100">
              <a:latin typeface="Nunito SemiBold"/>
              <a:ea typeface="Nunito SemiBold"/>
              <a:cs typeface="Nunito SemiBold"/>
              <a:sym typeface="Nunito SemiBold"/>
            </a:endParaRPr>
          </a:p>
          <a:p>
            <a:pPr marL="0" lvl="0" indent="0" algn="l" rtl="0">
              <a:lnSpc>
                <a:spcPct val="100000"/>
              </a:lnSpc>
              <a:spcBef>
                <a:spcPts val="1600"/>
              </a:spcBef>
              <a:spcAft>
                <a:spcPts val="0"/>
              </a:spcAft>
              <a:buNone/>
            </a:pPr>
            <a:r>
              <a:rPr lang="tr" sz="1100">
                <a:latin typeface="Nunito SemiBold"/>
                <a:ea typeface="Nunito SemiBold"/>
                <a:cs typeface="Nunito SemiBold"/>
                <a:sym typeface="Nunito SemiBold"/>
              </a:rPr>
              <a:t>- “Bu kitabı okumak mı lazım gerçekten”, </a:t>
            </a:r>
            <a:endParaRPr sz="1100">
              <a:latin typeface="Nunito SemiBold"/>
              <a:ea typeface="Nunito SemiBold"/>
              <a:cs typeface="Nunito SemiBold"/>
              <a:sym typeface="Nunito SemiBold"/>
            </a:endParaRPr>
          </a:p>
          <a:p>
            <a:pPr marL="0" lvl="0" indent="0" algn="l" rtl="0">
              <a:lnSpc>
                <a:spcPct val="100000"/>
              </a:lnSpc>
              <a:spcBef>
                <a:spcPts val="1600"/>
              </a:spcBef>
              <a:spcAft>
                <a:spcPts val="0"/>
              </a:spcAft>
              <a:buNone/>
            </a:pPr>
            <a:r>
              <a:rPr lang="tr" sz="1100">
                <a:latin typeface="Nunito SemiBold"/>
                <a:ea typeface="Nunito SemiBold"/>
                <a:cs typeface="Nunito SemiBold"/>
                <a:sym typeface="Nunito SemiBold"/>
              </a:rPr>
              <a:t>- “off, bu çokmuş” vb. yorumlar üniversitelilere ait olamaz… </a:t>
            </a:r>
            <a:endParaRPr sz="1100">
              <a:latin typeface="Nunito SemiBold"/>
              <a:ea typeface="Nunito SemiBold"/>
              <a:cs typeface="Nunito SemiBold"/>
              <a:sym typeface="Nunito SemiBold"/>
            </a:endParaRPr>
          </a:p>
          <a:p>
            <a:pPr marL="0" lvl="0" indent="0" algn="l" rtl="0">
              <a:lnSpc>
                <a:spcPct val="100000"/>
              </a:lnSpc>
              <a:spcBef>
                <a:spcPts val="1600"/>
              </a:spcBef>
              <a:spcAft>
                <a:spcPts val="0"/>
              </a:spcAft>
              <a:buNone/>
            </a:pPr>
            <a:r>
              <a:rPr lang="tr" sz="1100">
                <a:latin typeface="Nunito SemiBold"/>
                <a:ea typeface="Nunito SemiBold"/>
                <a:cs typeface="Nunito SemiBold"/>
                <a:sym typeface="Nunito SemiBold"/>
              </a:rPr>
              <a:t>Mesleğe elinizden geldiği kadar hazırlanmanız lazım. Hocaları mümkün olduğunca kullanmanız, onlardan mümkün olduğunca yararlanmanız lazım.</a:t>
            </a:r>
            <a:endParaRPr sz="1100">
              <a:latin typeface="Nunito SemiBold"/>
              <a:ea typeface="Nunito SemiBold"/>
              <a:cs typeface="Nunito SemiBold"/>
              <a:sym typeface="Nunito SemiBold"/>
            </a:endParaRPr>
          </a:p>
          <a:p>
            <a:pPr marL="0" lvl="0" indent="0" algn="l" rtl="0">
              <a:lnSpc>
                <a:spcPct val="100000"/>
              </a:lnSpc>
              <a:spcBef>
                <a:spcPts val="1600"/>
              </a:spcBef>
              <a:spcAft>
                <a:spcPts val="0"/>
              </a:spcAft>
              <a:buNone/>
            </a:pPr>
            <a:r>
              <a:rPr lang="tr" sz="1100">
                <a:latin typeface="Nunito SemiBold"/>
                <a:ea typeface="Nunito SemiBold"/>
                <a:cs typeface="Nunito SemiBold"/>
                <a:sym typeface="Nunito SemiBold"/>
              </a:rPr>
              <a:t>İş ortamında, “ben o dersi asmıştım bilmiyorum”, “ biz onu görmedik” deme şansınız yok. </a:t>
            </a:r>
            <a:endParaRPr sz="1100">
              <a:latin typeface="Nunito SemiBold"/>
              <a:ea typeface="Nunito SemiBold"/>
              <a:cs typeface="Nunito SemiBold"/>
              <a:sym typeface="Nunito SemiBold"/>
            </a:endParaRPr>
          </a:p>
          <a:p>
            <a:pPr marL="0" lvl="0" indent="0" algn="l" rtl="0">
              <a:lnSpc>
                <a:spcPct val="100000"/>
              </a:lnSpc>
              <a:spcBef>
                <a:spcPts val="1600"/>
              </a:spcBef>
              <a:spcAft>
                <a:spcPts val="0"/>
              </a:spcAft>
              <a:buNone/>
            </a:pPr>
            <a:r>
              <a:rPr lang="tr" sz="1100">
                <a:latin typeface="Nunito SemiBold"/>
                <a:ea typeface="Nunito SemiBold"/>
                <a:cs typeface="Nunito SemiBold"/>
                <a:sym typeface="Nunito SemiBold"/>
              </a:rPr>
              <a:t>Hepimiz kendi hikâyemizi yazarız, onu efsaneye döndürmek kendi elimizde, demiş Isabelle Allende… </a:t>
            </a:r>
            <a:endParaRPr sz="1100">
              <a:latin typeface="Nunito SemiBold"/>
              <a:ea typeface="Nunito SemiBold"/>
              <a:cs typeface="Nunito SemiBold"/>
              <a:sym typeface="Nunito SemiBold"/>
            </a:endParaRPr>
          </a:p>
          <a:p>
            <a:pPr marL="0" lvl="0" indent="0" algn="l" rtl="0">
              <a:lnSpc>
                <a:spcPct val="100000"/>
              </a:lnSpc>
              <a:spcBef>
                <a:spcPts val="1600"/>
              </a:spcBef>
              <a:spcAft>
                <a:spcPts val="1600"/>
              </a:spcAft>
              <a:buNone/>
            </a:pPr>
            <a:r>
              <a:rPr lang="tr" sz="1100">
                <a:solidFill>
                  <a:srgbClr val="A72A1E"/>
                </a:solidFill>
                <a:latin typeface="Nunito SemiBold"/>
                <a:ea typeface="Nunito SemiBold"/>
                <a:cs typeface="Nunito SemiBold"/>
                <a:sym typeface="Nunito SemiBold"/>
              </a:rPr>
              <a:t>Hepinizin yolu açık olsun…</a:t>
            </a:r>
            <a:endParaRPr sz="1100">
              <a:solidFill>
                <a:srgbClr val="A72A1E"/>
              </a:solidFill>
              <a:latin typeface="Nunito SemiBold"/>
              <a:ea typeface="Nunito SemiBold"/>
              <a:cs typeface="Nunito SemiBold"/>
              <a:sym typeface="Nunito SemiBo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33"/>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tr"/>
              <a:t>3. YAPMAN GEREKENLERİ LİSTELE </a:t>
            </a:r>
            <a:endParaRPr/>
          </a:p>
          <a:p>
            <a:pPr marL="0" lvl="0" indent="0" algn="ctr" rtl="0">
              <a:spcBef>
                <a:spcPts val="0"/>
              </a:spcBef>
              <a:spcAft>
                <a:spcPts val="0"/>
              </a:spcAft>
              <a:buNone/>
            </a:pPr>
            <a:r>
              <a:rPr lang="tr"/>
              <a:t> </a:t>
            </a:r>
            <a:endParaRPr/>
          </a:p>
          <a:p>
            <a:pPr marL="0" lvl="0" indent="0" algn="ctr" rtl="0">
              <a:spcBef>
                <a:spcPts val="0"/>
              </a:spcBef>
              <a:spcAft>
                <a:spcPts val="0"/>
              </a:spcAft>
              <a:buNone/>
            </a:pPr>
            <a:r>
              <a:rPr lang="tr"/>
              <a:t>ve</a:t>
            </a:r>
            <a:endParaRPr/>
          </a:p>
          <a:p>
            <a:pPr marL="0" lvl="0" indent="0" algn="ctr" rtl="0">
              <a:spcBef>
                <a:spcPts val="0"/>
              </a:spcBef>
              <a:spcAft>
                <a:spcPts val="0"/>
              </a:spcAft>
              <a:buNone/>
            </a:pPr>
            <a:endParaRPr/>
          </a:p>
          <a:p>
            <a:pPr marL="0" lvl="0" indent="0" algn="ctr" rtl="0">
              <a:spcBef>
                <a:spcPts val="0"/>
              </a:spcBef>
              <a:spcAft>
                <a:spcPts val="0"/>
              </a:spcAft>
              <a:buNone/>
            </a:pPr>
            <a:r>
              <a:rPr lang="tr"/>
              <a:t>4. YAP!</a:t>
            </a:r>
            <a:endParaRPr/>
          </a:p>
          <a:p>
            <a:pPr marL="0" lvl="0" indent="0" algn="l" rtl="0">
              <a:spcBef>
                <a:spcPts val="0"/>
              </a:spcBef>
              <a:spcAft>
                <a:spcPts val="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3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
                <a:solidFill>
                  <a:srgbClr val="0E9453"/>
                </a:solidFill>
              </a:rPr>
              <a:t>HEDEFLERİM</a:t>
            </a:r>
            <a:endParaRPr>
              <a:solidFill>
                <a:srgbClr val="0E9453"/>
              </a:solidFill>
            </a:endParaRPr>
          </a:p>
        </p:txBody>
      </p:sp>
      <p:sp>
        <p:nvSpPr>
          <p:cNvPr id="350" name="Google Shape;350;p34"/>
          <p:cNvSpPr txBox="1">
            <a:spLocks noGrp="1"/>
          </p:cNvSpPr>
          <p:nvPr>
            <p:ph type="body" idx="1"/>
          </p:nvPr>
        </p:nvSpPr>
        <p:spPr>
          <a:xfrm>
            <a:off x="819150" y="1642825"/>
            <a:ext cx="7505700" cy="2448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tr" sz="1600">
                <a:latin typeface="Nunito SemiBold"/>
                <a:ea typeface="Nunito SemiBold"/>
                <a:cs typeface="Nunito SemiBold"/>
                <a:sym typeface="Nunito SemiBold"/>
              </a:rPr>
              <a:t>Hedefler uzun ya da kısa vadeli olabilir. Bunu ancak sen belirleyebilirsin.Hedef koymak demek, </a:t>
            </a:r>
            <a:r>
              <a:rPr lang="tr" sz="1600" b="1">
                <a:solidFill>
                  <a:srgbClr val="BE2F22"/>
                </a:solidFill>
                <a:latin typeface="Nunito"/>
                <a:ea typeface="Nunito"/>
                <a:cs typeface="Nunito"/>
                <a:sym typeface="Nunito"/>
              </a:rPr>
              <a:t>ulaşmak istediğin noktayı belirlemek </a:t>
            </a:r>
            <a:r>
              <a:rPr lang="tr" sz="1600">
                <a:latin typeface="Nunito SemiBold"/>
                <a:ea typeface="Nunito SemiBold"/>
                <a:cs typeface="Nunito SemiBold"/>
                <a:sym typeface="Nunito SemiBold"/>
              </a:rPr>
              <a:t>demektir. Ardından o noktaya ne kadar zamanda nasıl gideceğini düşünmeli, hedefin mantıklı olup olmadığına karar vermelisin. Ulaşmak istediğin noktayı belirlemek, neler yapacağını ve nasılı planlayabilmek için gereklidir.</a:t>
            </a:r>
            <a:endParaRPr sz="1600">
              <a:latin typeface="Nunito SemiBold"/>
              <a:ea typeface="Nunito SemiBold"/>
              <a:cs typeface="Nunito SemiBold"/>
              <a:sym typeface="Nunito SemiBo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3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tr">
                <a:solidFill>
                  <a:srgbClr val="0E9453"/>
                </a:solidFill>
              </a:rPr>
              <a:t>HEDEFLER NASIL OLMALIDIR?</a:t>
            </a:r>
            <a:endParaRPr>
              <a:solidFill>
                <a:srgbClr val="0E9453"/>
              </a:solidFill>
            </a:endParaRPr>
          </a:p>
        </p:txBody>
      </p:sp>
      <p:sp>
        <p:nvSpPr>
          <p:cNvPr id="356" name="Google Shape;356;p35"/>
          <p:cNvSpPr txBox="1">
            <a:spLocks noGrp="1"/>
          </p:cNvSpPr>
          <p:nvPr>
            <p:ph type="body" idx="1"/>
          </p:nvPr>
        </p:nvSpPr>
        <p:spPr>
          <a:xfrm>
            <a:off x="819150" y="1567600"/>
            <a:ext cx="7505700" cy="244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 sz="1500">
                <a:latin typeface="Nunito SemiBold"/>
                <a:ea typeface="Nunito SemiBold"/>
                <a:cs typeface="Nunito SemiBold"/>
                <a:sym typeface="Nunito SemiBold"/>
              </a:rPr>
              <a:t>“Bir meslek sahibi olmak” bir hedef değildir. </a:t>
            </a:r>
            <a:endParaRPr sz="1500">
              <a:latin typeface="Nunito SemiBold"/>
              <a:ea typeface="Nunito SemiBold"/>
              <a:cs typeface="Nunito SemiBold"/>
              <a:sym typeface="Nunito SemiBold"/>
            </a:endParaRPr>
          </a:p>
          <a:p>
            <a:pPr marL="0" lvl="0" indent="0" algn="l" rtl="0">
              <a:spcBef>
                <a:spcPts val="1600"/>
              </a:spcBef>
              <a:spcAft>
                <a:spcPts val="0"/>
              </a:spcAft>
              <a:buNone/>
            </a:pPr>
            <a:r>
              <a:rPr lang="tr" sz="1500">
                <a:latin typeface="Nunito SemiBold"/>
                <a:ea typeface="Nunito SemiBold"/>
                <a:cs typeface="Nunito SemiBold"/>
                <a:sym typeface="Nunito SemiBold"/>
              </a:rPr>
              <a:t>“Kitap yazmak” bir hedef değildir. </a:t>
            </a:r>
            <a:endParaRPr sz="1500">
              <a:latin typeface="Nunito SemiBold"/>
              <a:ea typeface="Nunito SemiBold"/>
              <a:cs typeface="Nunito SemiBold"/>
              <a:sym typeface="Nunito SemiBold"/>
            </a:endParaRPr>
          </a:p>
          <a:p>
            <a:pPr marL="0" lvl="0" indent="0" algn="l" rtl="0">
              <a:spcBef>
                <a:spcPts val="1600"/>
              </a:spcBef>
              <a:spcAft>
                <a:spcPts val="0"/>
              </a:spcAft>
              <a:buNone/>
            </a:pPr>
            <a:r>
              <a:rPr lang="tr" sz="1500">
                <a:latin typeface="Nunito SemiBold"/>
                <a:ea typeface="Nunito SemiBold"/>
                <a:cs typeface="Nunito SemiBold"/>
                <a:sym typeface="Nunito SemiBold"/>
              </a:rPr>
              <a:t>“Kilo vermeye çalışmak” bir hedef değildir. </a:t>
            </a:r>
            <a:endParaRPr sz="1500">
              <a:latin typeface="Nunito SemiBold"/>
              <a:ea typeface="Nunito SemiBold"/>
              <a:cs typeface="Nunito SemiBold"/>
              <a:sym typeface="Nunito SemiBold"/>
            </a:endParaRPr>
          </a:p>
          <a:p>
            <a:pPr marL="0" lvl="0" indent="0" algn="l" rtl="0">
              <a:spcBef>
                <a:spcPts val="1600"/>
              </a:spcBef>
              <a:spcAft>
                <a:spcPts val="0"/>
              </a:spcAft>
              <a:buNone/>
            </a:pPr>
            <a:r>
              <a:rPr lang="tr" sz="1500">
                <a:latin typeface="Nunito SemiBold"/>
                <a:ea typeface="Nunito SemiBold"/>
                <a:cs typeface="Nunito SemiBold"/>
                <a:sym typeface="Nunito SemiBold"/>
              </a:rPr>
              <a:t>“İngilizce öğrenmeliyim” de hedef değildir. </a:t>
            </a:r>
            <a:endParaRPr sz="1500">
              <a:latin typeface="Nunito SemiBold"/>
              <a:ea typeface="Nunito SemiBold"/>
              <a:cs typeface="Nunito SemiBold"/>
              <a:sym typeface="Nunito SemiBold"/>
            </a:endParaRPr>
          </a:p>
          <a:p>
            <a:pPr marL="0" lvl="0" indent="0" algn="ctr" rtl="0">
              <a:lnSpc>
                <a:spcPct val="100000"/>
              </a:lnSpc>
              <a:spcBef>
                <a:spcPts val="1600"/>
              </a:spcBef>
              <a:spcAft>
                <a:spcPts val="0"/>
              </a:spcAft>
              <a:buNone/>
            </a:pPr>
            <a:r>
              <a:rPr lang="tr" sz="1500">
                <a:solidFill>
                  <a:srgbClr val="BE2F22"/>
                </a:solidFill>
                <a:latin typeface="Nunito SemiBold"/>
                <a:ea typeface="Nunito SemiBold"/>
                <a:cs typeface="Nunito SemiBold"/>
                <a:sym typeface="Nunito SemiBold"/>
              </a:rPr>
              <a:t>Hepsi umut, niyet olabilir ama bizi motive etmesi ve zorlaması gereken </a:t>
            </a:r>
            <a:endParaRPr sz="1500">
              <a:solidFill>
                <a:srgbClr val="BE2F22"/>
              </a:solidFill>
              <a:latin typeface="Nunito SemiBold"/>
              <a:ea typeface="Nunito SemiBold"/>
              <a:cs typeface="Nunito SemiBold"/>
              <a:sym typeface="Nunito SemiBold"/>
            </a:endParaRPr>
          </a:p>
          <a:p>
            <a:pPr marL="0" lvl="0" indent="0" algn="ctr" rtl="0">
              <a:lnSpc>
                <a:spcPct val="100000"/>
              </a:lnSpc>
              <a:spcBef>
                <a:spcPts val="0"/>
              </a:spcBef>
              <a:spcAft>
                <a:spcPts val="0"/>
              </a:spcAft>
              <a:buNone/>
            </a:pPr>
            <a:r>
              <a:rPr lang="tr" sz="1500">
                <a:solidFill>
                  <a:srgbClr val="BE2F22"/>
                </a:solidFill>
                <a:latin typeface="Nunito SemiBold"/>
                <a:ea typeface="Nunito SemiBold"/>
                <a:cs typeface="Nunito SemiBold"/>
                <a:sym typeface="Nunito SemiBold"/>
              </a:rPr>
              <a:t>“HEDEF” sayılmazlar.</a:t>
            </a:r>
            <a:endParaRPr sz="1500">
              <a:solidFill>
                <a:srgbClr val="BE2F22"/>
              </a:solidFill>
              <a:latin typeface="Nunito SemiBold"/>
              <a:ea typeface="Nunito SemiBold"/>
              <a:cs typeface="Nunito SemiBold"/>
              <a:sym typeface="Nunito SemiBo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36"/>
          <p:cNvSpPr txBox="1">
            <a:spLocks noGrp="1"/>
          </p:cNvSpPr>
          <p:nvPr>
            <p:ph type="title"/>
          </p:nvPr>
        </p:nvSpPr>
        <p:spPr>
          <a:xfrm>
            <a:off x="819150" y="5541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
                <a:solidFill>
                  <a:srgbClr val="0E9453"/>
                </a:solidFill>
              </a:rPr>
              <a:t>İyi bir hedefin şu özellikleri taşıması beklenir:</a:t>
            </a:r>
            <a:endParaRPr>
              <a:solidFill>
                <a:srgbClr val="0E9453"/>
              </a:solidFill>
            </a:endParaRPr>
          </a:p>
        </p:txBody>
      </p:sp>
      <p:sp>
        <p:nvSpPr>
          <p:cNvPr id="362" name="Google Shape;362;p36"/>
          <p:cNvSpPr txBox="1">
            <a:spLocks noGrp="1"/>
          </p:cNvSpPr>
          <p:nvPr>
            <p:ph type="body" idx="1"/>
          </p:nvPr>
        </p:nvSpPr>
        <p:spPr>
          <a:xfrm>
            <a:off x="819150" y="1654950"/>
            <a:ext cx="7505700" cy="278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 sz="1400">
                <a:latin typeface="Nunito SemiBold"/>
                <a:ea typeface="Nunito SemiBold"/>
                <a:cs typeface="Nunito SemiBold"/>
                <a:sym typeface="Nunito SemiBold"/>
              </a:rPr>
              <a:t>• Net olmalıdır. Neden bahsettiğimiz açıkça anlaşılmalı. </a:t>
            </a:r>
            <a:endParaRPr sz="1400">
              <a:latin typeface="Nunito SemiBold"/>
              <a:ea typeface="Nunito SemiBold"/>
              <a:cs typeface="Nunito SemiBold"/>
              <a:sym typeface="Nunito SemiBold"/>
            </a:endParaRPr>
          </a:p>
          <a:p>
            <a:pPr marL="0" lvl="0" indent="0" algn="l" rtl="0">
              <a:spcBef>
                <a:spcPts val="1600"/>
              </a:spcBef>
              <a:spcAft>
                <a:spcPts val="0"/>
              </a:spcAft>
              <a:buNone/>
            </a:pPr>
            <a:r>
              <a:rPr lang="tr" sz="1400">
                <a:latin typeface="Nunito SemiBold"/>
                <a:ea typeface="Nunito SemiBold"/>
                <a:cs typeface="Nunito SemiBold"/>
                <a:sym typeface="Nunito SemiBold"/>
              </a:rPr>
              <a:t>• Ölçülebilir olmalıdır. Başarılı olup olmadığımızı somut olarak anlayabilmeliyiz. </a:t>
            </a:r>
            <a:endParaRPr sz="1400">
              <a:latin typeface="Nunito SemiBold"/>
              <a:ea typeface="Nunito SemiBold"/>
              <a:cs typeface="Nunito SemiBold"/>
              <a:sym typeface="Nunito SemiBold"/>
            </a:endParaRPr>
          </a:p>
          <a:p>
            <a:pPr marL="0" lvl="0" indent="0" algn="l" rtl="0">
              <a:spcBef>
                <a:spcPts val="1600"/>
              </a:spcBef>
              <a:spcAft>
                <a:spcPts val="0"/>
              </a:spcAft>
              <a:buNone/>
            </a:pPr>
            <a:r>
              <a:rPr lang="tr" sz="1400">
                <a:latin typeface="Nunito SemiBold"/>
                <a:ea typeface="Nunito SemiBold"/>
                <a:cs typeface="Nunito SemiBold"/>
                <a:sym typeface="Nunito SemiBold"/>
              </a:rPr>
              <a:t>• Ulaşılabilir olmalıdır. Çok uzaktaki, hayal düzeyindeki niyetler, hedef olamazlar. </a:t>
            </a:r>
            <a:endParaRPr sz="1400">
              <a:latin typeface="Nunito SemiBold"/>
              <a:ea typeface="Nunito SemiBold"/>
              <a:cs typeface="Nunito SemiBold"/>
              <a:sym typeface="Nunito SemiBold"/>
            </a:endParaRPr>
          </a:p>
          <a:p>
            <a:pPr marL="0" lvl="0" indent="0" algn="l" rtl="0">
              <a:spcBef>
                <a:spcPts val="1600"/>
              </a:spcBef>
              <a:spcAft>
                <a:spcPts val="0"/>
              </a:spcAft>
              <a:buNone/>
            </a:pPr>
            <a:r>
              <a:rPr lang="tr" sz="1400">
                <a:latin typeface="Nunito SemiBold"/>
                <a:ea typeface="Nunito SemiBold"/>
                <a:cs typeface="Nunito SemiBold"/>
                <a:sym typeface="Nunito SemiBold"/>
              </a:rPr>
              <a:t>• Anlamlı olmalıdır. Bir somut sonuç alınmalıdır ve gerçek yapmak istediğinizle ilgili olmalıdır. </a:t>
            </a:r>
            <a:endParaRPr sz="1400">
              <a:latin typeface="Nunito SemiBold"/>
              <a:ea typeface="Nunito SemiBold"/>
              <a:cs typeface="Nunito SemiBold"/>
              <a:sym typeface="Nunito SemiBold"/>
            </a:endParaRPr>
          </a:p>
          <a:p>
            <a:pPr marL="0" lvl="0" indent="0" algn="l" rtl="0">
              <a:spcBef>
                <a:spcPts val="1600"/>
              </a:spcBef>
              <a:spcAft>
                <a:spcPts val="1600"/>
              </a:spcAft>
              <a:buNone/>
            </a:pPr>
            <a:r>
              <a:rPr lang="tr" sz="1400">
                <a:latin typeface="Nunito SemiBold"/>
                <a:ea typeface="Nunito SemiBold"/>
                <a:cs typeface="Nunito SemiBold"/>
                <a:sym typeface="Nunito SemiBold"/>
              </a:rPr>
              <a:t>• Zaman sınırlı olmalıdır. </a:t>
            </a:r>
            <a:endParaRPr sz="1400">
              <a:latin typeface="Nunito SemiBold"/>
              <a:ea typeface="Nunito SemiBold"/>
              <a:cs typeface="Nunito SemiBold"/>
              <a:sym typeface="Nunito SemiBo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grpSp>
        <p:nvGrpSpPr>
          <p:cNvPr id="367" name="Google Shape;367;p37"/>
          <p:cNvGrpSpPr/>
          <p:nvPr/>
        </p:nvGrpSpPr>
        <p:grpSpPr>
          <a:xfrm>
            <a:off x="1288650" y="3800050"/>
            <a:ext cx="6566700" cy="679914"/>
            <a:chOff x="1431325" y="2464427"/>
            <a:chExt cx="6566700" cy="679914"/>
          </a:xfrm>
        </p:grpSpPr>
        <p:sp>
          <p:nvSpPr>
            <p:cNvPr id="368" name="Google Shape;368;p37"/>
            <p:cNvSpPr/>
            <p:nvPr/>
          </p:nvSpPr>
          <p:spPr>
            <a:xfrm rot="-5400000">
              <a:off x="4644475" y="-209208"/>
              <a:ext cx="670500" cy="6036600"/>
            </a:xfrm>
            <a:prstGeom prst="roundRect">
              <a:avLst>
                <a:gd name="adj" fmla="val 50000"/>
              </a:avLst>
            </a:prstGeom>
            <a:solidFill>
              <a:srgbClr val="0B7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7"/>
            <p:cNvSpPr txBox="1"/>
            <p:nvPr/>
          </p:nvSpPr>
          <p:spPr>
            <a:xfrm>
              <a:off x="5209900" y="2464427"/>
              <a:ext cx="2465400" cy="6570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tr" sz="900" b="1">
                  <a:solidFill>
                    <a:srgbClr val="FFFFFF"/>
                  </a:solidFill>
                  <a:latin typeface="Nunito"/>
                  <a:ea typeface="Nunito"/>
                  <a:cs typeface="Nunito"/>
                  <a:sym typeface="Nunito"/>
                </a:rPr>
                <a:t>• Ne zaman?</a:t>
              </a:r>
              <a:endParaRPr sz="900" b="1">
                <a:solidFill>
                  <a:srgbClr val="FFFFFF"/>
                </a:solidFill>
                <a:latin typeface="Nunito"/>
                <a:ea typeface="Nunito"/>
                <a:cs typeface="Nunito"/>
                <a:sym typeface="Nunito"/>
              </a:endParaRPr>
            </a:p>
          </p:txBody>
        </p:sp>
        <p:sp>
          <p:nvSpPr>
            <p:cNvPr id="370" name="Google Shape;370;p37"/>
            <p:cNvSpPr txBox="1"/>
            <p:nvPr/>
          </p:nvSpPr>
          <p:spPr>
            <a:xfrm>
              <a:off x="2744681" y="2473842"/>
              <a:ext cx="2337900" cy="657000"/>
            </a:xfrm>
            <a:prstGeom prst="rect">
              <a:avLst/>
            </a:prstGeom>
            <a:noFill/>
            <a:ln>
              <a:noFill/>
            </a:ln>
          </p:spPr>
          <p:txBody>
            <a:bodyPr spcFirstLastPara="1" wrap="square" lIns="91425" tIns="91425" rIns="91425" bIns="91425" anchor="ctr" anchorCtr="0">
              <a:noAutofit/>
            </a:bodyPr>
            <a:lstStyle/>
            <a:p>
              <a:pPr marL="457200" lvl="0" indent="0" algn="l" rtl="0">
                <a:lnSpc>
                  <a:spcPct val="115000"/>
                </a:lnSpc>
                <a:spcBef>
                  <a:spcPts val="0"/>
                </a:spcBef>
                <a:spcAft>
                  <a:spcPts val="0"/>
                </a:spcAft>
                <a:buNone/>
              </a:pPr>
              <a:r>
                <a:rPr lang="tr" sz="1200" b="1">
                  <a:solidFill>
                    <a:srgbClr val="FFD966"/>
                  </a:solidFill>
                  <a:latin typeface="Nunito"/>
                  <a:ea typeface="Nunito"/>
                  <a:cs typeface="Nunito"/>
                  <a:sym typeface="Nunito"/>
                </a:rPr>
                <a:t>ZAMAN SINIRLI </a:t>
              </a:r>
              <a:endParaRPr sz="1200" b="1">
                <a:solidFill>
                  <a:srgbClr val="FFD966"/>
                </a:solidFill>
                <a:latin typeface="Nunito"/>
                <a:ea typeface="Nunito"/>
                <a:cs typeface="Nunito"/>
                <a:sym typeface="Nunito"/>
              </a:endParaRPr>
            </a:p>
          </p:txBody>
        </p:sp>
        <p:sp>
          <p:nvSpPr>
            <p:cNvPr id="371" name="Google Shape;371;p37"/>
            <p:cNvSpPr/>
            <p:nvPr/>
          </p:nvSpPr>
          <p:spPr>
            <a:xfrm rot="-5400000">
              <a:off x="1751875" y="2153292"/>
              <a:ext cx="670500" cy="1311600"/>
            </a:xfrm>
            <a:prstGeom prst="roundRect">
              <a:avLst>
                <a:gd name="adj" fmla="val 50000"/>
              </a:avLst>
            </a:prstGeom>
            <a:solidFill>
              <a:srgbClr val="0E94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7"/>
            <p:cNvSpPr/>
            <p:nvPr/>
          </p:nvSpPr>
          <p:spPr>
            <a:xfrm>
              <a:off x="1499580" y="2547844"/>
              <a:ext cx="522300" cy="5223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73" name="Google Shape;373;p37"/>
            <p:cNvCxnSpPr/>
            <p:nvPr/>
          </p:nvCxnSpPr>
          <p:spPr>
            <a:xfrm>
              <a:off x="5209891" y="2585784"/>
              <a:ext cx="0" cy="444600"/>
            </a:xfrm>
            <a:prstGeom prst="straightConnector1">
              <a:avLst/>
            </a:prstGeom>
            <a:noFill/>
            <a:ln w="9525" cap="flat" cmpd="sng">
              <a:solidFill>
                <a:srgbClr val="FFFFFF"/>
              </a:solidFill>
              <a:prstDash val="dot"/>
              <a:round/>
              <a:headEnd type="none" w="sm" len="sm"/>
              <a:tailEnd type="none" w="sm" len="sm"/>
            </a:ln>
          </p:spPr>
        </p:cxnSp>
      </p:grpSp>
      <p:grpSp>
        <p:nvGrpSpPr>
          <p:cNvPr id="374" name="Google Shape;374;p37"/>
          <p:cNvGrpSpPr/>
          <p:nvPr/>
        </p:nvGrpSpPr>
        <p:grpSpPr>
          <a:xfrm>
            <a:off x="1288650" y="2958873"/>
            <a:ext cx="6566700" cy="830481"/>
            <a:chOff x="1431325" y="2473842"/>
            <a:chExt cx="6566700" cy="670500"/>
          </a:xfrm>
        </p:grpSpPr>
        <p:sp>
          <p:nvSpPr>
            <p:cNvPr id="375" name="Google Shape;375;p37"/>
            <p:cNvSpPr/>
            <p:nvPr/>
          </p:nvSpPr>
          <p:spPr>
            <a:xfrm rot="-5400000">
              <a:off x="4644475" y="-209208"/>
              <a:ext cx="670500" cy="6036600"/>
            </a:xfrm>
            <a:prstGeom prst="roundRect">
              <a:avLst>
                <a:gd name="adj" fmla="val 50000"/>
              </a:avLst>
            </a:prstGeom>
            <a:solidFill>
              <a:srgbClr val="0B7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7"/>
            <p:cNvSpPr txBox="1"/>
            <p:nvPr/>
          </p:nvSpPr>
          <p:spPr>
            <a:xfrm>
              <a:off x="4714673" y="2473852"/>
              <a:ext cx="2973300" cy="657000"/>
            </a:xfrm>
            <a:prstGeom prst="rect">
              <a:avLst/>
            </a:prstGeom>
            <a:noFill/>
            <a:ln>
              <a:noFill/>
            </a:ln>
          </p:spPr>
          <p:txBody>
            <a:bodyPr spcFirstLastPara="1" wrap="square" lIns="91425" tIns="91425" rIns="91425" bIns="91425" anchor="ctr" anchorCtr="0">
              <a:noAutofit/>
            </a:bodyPr>
            <a:lstStyle/>
            <a:p>
              <a:pPr marL="457200" lvl="0" indent="0" algn="l" rtl="0">
                <a:lnSpc>
                  <a:spcPct val="115000"/>
                </a:lnSpc>
                <a:spcBef>
                  <a:spcPts val="0"/>
                </a:spcBef>
                <a:spcAft>
                  <a:spcPts val="0"/>
                </a:spcAft>
                <a:buNone/>
              </a:pPr>
              <a:r>
                <a:rPr lang="tr" sz="900" b="1">
                  <a:solidFill>
                    <a:srgbClr val="FFFFFF"/>
                  </a:solidFill>
                  <a:latin typeface="Nunito"/>
                  <a:ea typeface="Nunito"/>
                  <a:cs typeface="Nunito"/>
                  <a:sym typeface="Nunito"/>
                </a:rPr>
                <a:t>• Değer mi? • Doğru zaman mı? </a:t>
              </a:r>
              <a:endParaRPr sz="900" b="1">
                <a:solidFill>
                  <a:srgbClr val="FFFFFF"/>
                </a:solidFill>
                <a:latin typeface="Nunito"/>
                <a:ea typeface="Nunito"/>
                <a:cs typeface="Nunito"/>
                <a:sym typeface="Nunito"/>
              </a:endParaRPr>
            </a:p>
            <a:p>
              <a:pPr marL="457200" lvl="0" indent="0" algn="l" rtl="0">
                <a:lnSpc>
                  <a:spcPct val="115000"/>
                </a:lnSpc>
                <a:spcBef>
                  <a:spcPts val="0"/>
                </a:spcBef>
                <a:spcAft>
                  <a:spcPts val="0"/>
                </a:spcAft>
                <a:buNone/>
              </a:pPr>
              <a:r>
                <a:rPr lang="tr" sz="900" b="1">
                  <a:solidFill>
                    <a:srgbClr val="FFFFFF"/>
                  </a:solidFill>
                  <a:latin typeface="Nunito"/>
                  <a:ea typeface="Nunito"/>
                  <a:cs typeface="Nunito"/>
                  <a:sym typeface="Nunito"/>
                </a:rPr>
                <a:t>• Çabalarına uygun mu? </a:t>
              </a:r>
              <a:endParaRPr sz="900" b="1">
                <a:solidFill>
                  <a:srgbClr val="FFFFFF"/>
                </a:solidFill>
                <a:latin typeface="Nunito"/>
                <a:ea typeface="Nunito"/>
                <a:cs typeface="Nunito"/>
                <a:sym typeface="Nunito"/>
              </a:endParaRPr>
            </a:p>
            <a:p>
              <a:pPr marL="457200" lvl="0" indent="0" algn="l" rtl="0">
                <a:lnSpc>
                  <a:spcPct val="115000"/>
                </a:lnSpc>
                <a:spcBef>
                  <a:spcPts val="0"/>
                </a:spcBef>
                <a:spcAft>
                  <a:spcPts val="0"/>
                </a:spcAft>
                <a:buNone/>
              </a:pPr>
              <a:r>
                <a:rPr lang="tr" sz="900" b="1">
                  <a:solidFill>
                    <a:srgbClr val="FFFFFF"/>
                  </a:solidFill>
                  <a:latin typeface="Nunito"/>
                  <a:ea typeface="Nunito"/>
                  <a:cs typeface="Nunito"/>
                  <a:sym typeface="Nunito"/>
                </a:rPr>
                <a:t>• Bunu yapmak için doğru kişi misin? </a:t>
              </a:r>
              <a:endParaRPr sz="900" b="1">
                <a:solidFill>
                  <a:srgbClr val="FFFFFF"/>
                </a:solidFill>
                <a:latin typeface="Nunito"/>
                <a:ea typeface="Nunito"/>
                <a:cs typeface="Nunito"/>
                <a:sym typeface="Nunito"/>
              </a:endParaRPr>
            </a:p>
            <a:p>
              <a:pPr marL="457200" lvl="0" indent="0" algn="l" rtl="0">
                <a:lnSpc>
                  <a:spcPct val="115000"/>
                </a:lnSpc>
                <a:spcBef>
                  <a:spcPts val="0"/>
                </a:spcBef>
                <a:spcAft>
                  <a:spcPts val="0"/>
                </a:spcAft>
                <a:buNone/>
              </a:pPr>
              <a:r>
                <a:rPr lang="tr" sz="900" b="1">
                  <a:solidFill>
                    <a:srgbClr val="FFFFFF"/>
                  </a:solidFill>
                  <a:latin typeface="Nunito"/>
                  <a:ea typeface="Nunito"/>
                  <a:cs typeface="Nunito"/>
                  <a:sym typeface="Nunito"/>
                </a:rPr>
                <a:t>• Şu anki sosyal, kültürel, ekonomik çevreye uygun mu?</a:t>
              </a:r>
              <a:endParaRPr sz="900" b="1">
                <a:solidFill>
                  <a:srgbClr val="FFFFFF"/>
                </a:solidFill>
                <a:latin typeface="Nunito"/>
                <a:ea typeface="Nunito"/>
                <a:cs typeface="Nunito"/>
                <a:sym typeface="Nunito"/>
              </a:endParaRPr>
            </a:p>
          </p:txBody>
        </p:sp>
        <p:sp>
          <p:nvSpPr>
            <p:cNvPr id="377" name="Google Shape;377;p37"/>
            <p:cNvSpPr txBox="1"/>
            <p:nvPr/>
          </p:nvSpPr>
          <p:spPr>
            <a:xfrm>
              <a:off x="2697681" y="2480593"/>
              <a:ext cx="2337900" cy="657000"/>
            </a:xfrm>
            <a:prstGeom prst="rect">
              <a:avLst/>
            </a:prstGeom>
            <a:noFill/>
            <a:ln>
              <a:noFill/>
            </a:ln>
          </p:spPr>
          <p:txBody>
            <a:bodyPr spcFirstLastPara="1" wrap="square" lIns="91425" tIns="91425" rIns="91425" bIns="91425" anchor="ctr" anchorCtr="0">
              <a:noAutofit/>
            </a:bodyPr>
            <a:lstStyle/>
            <a:p>
              <a:pPr marL="457200" lvl="0" indent="0" algn="l" rtl="0">
                <a:lnSpc>
                  <a:spcPct val="115000"/>
                </a:lnSpc>
                <a:spcBef>
                  <a:spcPts val="0"/>
                </a:spcBef>
                <a:spcAft>
                  <a:spcPts val="0"/>
                </a:spcAft>
                <a:buNone/>
              </a:pPr>
              <a:r>
                <a:rPr lang="tr" sz="1200" b="1">
                  <a:solidFill>
                    <a:srgbClr val="FFD966"/>
                  </a:solidFill>
                  <a:latin typeface="Nunito"/>
                  <a:ea typeface="Nunito"/>
                  <a:cs typeface="Nunito"/>
                  <a:sym typeface="Nunito"/>
                </a:rPr>
                <a:t>ANLAMLI </a:t>
              </a:r>
              <a:endParaRPr sz="1200" b="1">
                <a:solidFill>
                  <a:srgbClr val="FFD966"/>
                </a:solidFill>
                <a:latin typeface="Nunito"/>
                <a:ea typeface="Nunito"/>
                <a:cs typeface="Nunito"/>
                <a:sym typeface="Nunito"/>
              </a:endParaRPr>
            </a:p>
          </p:txBody>
        </p:sp>
        <p:sp>
          <p:nvSpPr>
            <p:cNvPr id="378" name="Google Shape;378;p37"/>
            <p:cNvSpPr/>
            <p:nvPr/>
          </p:nvSpPr>
          <p:spPr>
            <a:xfrm rot="-5400000">
              <a:off x="1751875" y="2153292"/>
              <a:ext cx="670500" cy="1311600"/>
            </a:xfrm>
            <a:prstGeom prst="roundRect">
              <a:avLst>
                <a:gd name="adj" fmla="val 50000"/>
              </a:avLst>
            </a:prstGeom>
            <a:solidFill>
              <a:srgbClr val="0E94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7"/>
            <p:cNvSpPr/>
            <p:nvPr/>
          </p:nvSpPr>
          <p:spPr>
            <a:xfrm>
              <a:off x="1499575" y="2590599"/>
              <a:ext cx="533100" cy="4446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0" name="Google Shape;380;p37"/>
            <p:cNvCxnSpPr/>
            <p:nvPr/>
          </p:nvCxnSpPr>
          <p:spPr>
            <a:xfrm>
              <a:off x="5209891" y="2585784"/>
              <a:ext cx="0" cy="444600"/>
            </a:xfrm>
            <a:prstGeom prst="straightConnector1">
              <a:avLst/>
            </a:prstGeom>
            <a:noFill/>
            <a:ln w="9525" cap="flat" cmpd="sng">
              <a:solidFill>
                <a:srgbClr val="FFFFFF"/>
              </a:solidFill>
              <a:prstDash val="dot"/>
              <a:round/>
              <a:headEnd type="none" w="sm" len="sm"/>
              <a:tailEnd type="none" w="sm" len="sm"/>
            </a:ln>
          </p:spPr>
        </p:cxnSp>
      </p:grpSp>
      <p:grpSp>
        <p:nvGrpSpPr>
          <p:cNvPr id="381" name="Google Shape;381;p37"/>
          <p:cNvGrpSpPr/>
          <p:nvPr/>
        </p:nvGrpSpPr>
        <p:grpSpPr>
          <a:xfrm>
            <a:off x="1288650" y="2277664"/>
            <a:ext cx="6566700" cy="670500"/>
            <a:chOff x="1431325" y="2473842"/>
            <a:chExt cx="6566700" cy="670500"/>
          </a:xfrm>
        </p:grpSpPr>
        <p:sp>
          <p:nvSpPr>
            <p:cNvPr id="382" name="Google Shape;382;p37"/>
            <p:cNvSpPr/>
            <p:nvPr/>
          </p:nvSpPr>
          <p:spPr>
            <a:xfrm rot="-5400000">
              <a:off x="4644475" y="-209208"/>
              <a:ext cx="670500" cy="6036600"/>
            </a:xfrm>
            <a:prstGeom prst="roundRect">
              <a:avLst>
                <a:gd name="adj" fmla="val 50000"/>
              </a:avLst>
            </a:prstGeom>
            <a:solidFill>
              <a:srgbClr val="0B7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7"/>
            <p:cNvSpPr txBox="1"/>
            <p:nvPr/>
          </p:nvSpPr>
          <p:spPr>
            <a:xfrm>
              <a:off x="4714673" y="2473852"/>
              <a:ext cx="2973300" cy="657000"/>
            </a:xfrm>
            <a:prstGeom prst="rect">
              <a:avLst/>
            </a:prstGeom>
            <a:noFill/>
            <a:ln>
              <a:noFill/>
            </a:ln>
          </p:spPr>
          <p:txBody>
            <a:bodyPr spcFirstLastPara="1" wrap="square" lIns="91425" tIns="91425" rIns="91425" bIns="91425" anchor="ctr" anchorCtr="0">
              <a:noAutofit/>
            </a:bodyPr>
            <a:lstStyle/>
            <a:p>
              <a:pPr marL="457200" lvl="0" indent="0" algn="l" rtl="0">
                <a:lnSpc>
                  <a:spcPct val="115000"/>
                </a:lnSpc>
                <a:spcBef>
                  <a:spcPts val="0"/>
                </a:spcBef>
                <a:spcAft>
                  <a:spcPts val="0"/>
                </a:spcAft>
                <a:buNone/>
              </a:pPr>
              <a:r>
                <a:rPr lang="tr" sz="900" b="1">
                  <a:solidFill>
                    <a:schemeClr val="dk1"/>
                  </a:solidFill>
                  <a:latin typeface="Nunito"/>
                  <a:ea typeface="Nunito"/>
                  <a:cs typeface="Nunito"/>
                  <a:sym typeface="Nunito"/>
                </a:rPr>
                <a:t>• </a:t>
              </a:r>
              <a:r>
                <a:rPr lang="tr" sz="900" b="1">
                  <a:solidFill>
                    <a:srgbClr val="FFFFFF"/>
                  </a:solidFill>
                  <a:latin typeface="Nunito"/>
                  <a:ea typeface="Nunito"/>
                  <a:cs typeface="Nunito"/>
                  <a:sym typeface="Nunito"/>
                </a:rPr>
                <a:t>Gerçekçi mi? </a:t>
              </a:r>
              <a:endParaRPr sz="900" b="1">
                <a:solidFill>
                  <a:srgbClr val="FFFFFF"/>
                </a:solidFill>
                <a:latin typeface="Nunito"/>
                <a:ea typeface="Nunito"/>
                <a:cs typeface="Nunito"/>
                <a:sym typeface="Nunito"/>
              </a:endParaRPr>
            </a:p>
            <a:p>
              <a:pPr marL="457200" lvl="0" indent="0" algn="l" rtl="0">
                <a:lnSpc>
                  <a:spcPct val="115000"/>
                </a:lnSpc>
                <a:spcBef>
                  <a:spcPts val="0"/>
                </a:spcBef>
                <a:spcAft>
                  <a:spcPts val="0"/>
                </a:spcAft>
                <a:buNone/>
              </a:pPr>
              <a:r>
                <a:rPr lang="tr" sz="900" b="1">
                  <a:solidFill>
                    <a:srgbClr val="FFFFFF"/>
                  </a:solidFill>
                  <a:latin typeface="Nunito"/>
                  <a:ea typeface="Nunito"/>
                  <a:cs typeface="Nunito"/>
                  <a:sym typeface="Nunito"/>
                </a:rPr>
                <a:t>• Mantıklı mı?</a:t>
              </a:r>
              <a:endParaRPr sz="900" b="1">
                <a:solidFill>
                  <a:srgbClr val="FFFFFF"/>
                </a:solidFill>
                <a:latin typeface="Nunito"/>
                <a:ea typeface="Nunito"/>
                <a:cs typeface="Nunito"/>
                <a:sym typeface="Nunito"/>
              </a:endParaRPr>
            </a:p>
          </p:txBody>
        </p:sp>
        <p:sp>
          <p:nvSpPr>
            <p:cNvPr id="384" name="Google Shape;384;p37"/>
            <p:cNvSpPr txBox="1"/>
            <p:nvPr/>
          </p:nvSpPr>
          <p:spPr>
            <a:xfrm>
              <a:off x="2744681" y="2473842"/>
              <a:ext cx="2337900" cy="657000"/>
            </a:xfrm>
            <a:prstGeom prst="rect">
              <a:avLst/>
            </a:prstGeom>
            <a:noFill/>
            <a:ln>
              <a:noFill/>
            </a:ln>
          </p:spPr>
          <p:txBody>
            <a:bodyPr spcFirstLastPara="1" wrap="square" lIns="91425" tIns="91425" rIns="91425" bIns="91425" anchor="ctr" anchorCtr="0">
              <a:noAutofit/>
            </a:bodyPr>
            <a:lstStyle/>
            <a:p>
              <a:pPr marL="457200" lvl="0" indent="0" algn="l" rtl="0">
                <a:lnSpc>
                  <a:spcPct val="115000"/>
                </a:lnSpc>
                <a:spcBef>
                  <a:spcPts val="0"/>
                </a:spcBef>
                <a:spcAft>
                  <a:spcPts val="0"/>
                </a:spcAft>
                <a:buNone/>
              </a:pPr>
              <a:r>
                <a:rPr lang="tr" sz="1200" b="1">
                  <a:solidFill>
                    <a:srgbClr val="FFD966"/>
                  </a:solidFill>
                  <a:latin typeface="Nunito"/>
                  <a:ea typeface="Nunito"/>
                  <a:cs typeface="Nunito"/>
                  <a:sym typeface="Nunito"/>
                </a:rPr>
                <a:t>ULAŞILABİLİR</a:t>
              </a:r>
              <a:endParaRPr sz="1200" b="1">
                <a:solidFill>
                  <a:srgbClr val="FFD966"/>
                </a:solidFill>
                <a:latin typeface="Nunito"/>
                <a:ea typeface="Nunito"/>
                <a:cs typeface="Nunito"/>
                <a:sym typeface="Nunito"/>
              </a:endParaRPr>
            </a:p>
          </p:txBody>
        </p:sp>
        <p:sp>
          <p:nvSpPr>
            <p:cNvPr id="385" name="Google Shape;385;p37"/>
            <p:cNvSpPr/>
            <p:nvPr/>
          </p:nvSpPr>
          <p:spPr>
            <a:xfrm rot="-5400000">
              <a:off x="1751875" y="2153292"/>
              <a:ext cx="670500" cy="1311600"/>
            </a:xfrm>
            <a:prstGeom prst="roundRect">
              <a:avLst>
                <a:gd name="adj" fmla="val 50000"/>
              </a:avLst>
            </a:prstGeom>
            <a:solidFill>
              <a:srgbClr val="0E94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7"/>
            <p:cNvSpPr/>
            <p:nvPr/>
          </p:nvSpPr>
          <p:spPr>
            <a:xfrm>
              <a:off x="1499580" y="2547844"/>
              <a:ext cx="522300" cy="5223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7" name="Google Shape;387;p37"/>
            <p:cNvCxnSpPr/>
            <p:nvPr/>
          </p:nvCxnSpPr>
          <p:spPr>
            <a:xfrm>
              <a:off x="5209891" y="2585784"/>
              <a:ext cx="0" cy="444600"/>
            </a:xfrm>
            <a:prstGeom prst="straightConnector1">
              <a:avLst/>
            </a:prstGeom>
            <a:noFill/>
            <a:ln w="9525" cap="flat" cmpd="sng">
              <a:solidFill>
                <a:srgbClr val="FFFFFF"/>
              </a:solidFill>
              <a:prstDash val="dot"/>
              <a:round/>
              <a:headEnd type="none" w="sm" len="sm"/>
              <a:tailEnd type="none" w="sm" len="sm"/>
            </a:ln>
          </p:spPr>
        </p:cxnSp>
      </p:grpSp>
      <p:grpSp>
        <p:nvGrpSpPr>
          <p:cNvPr id="388" name="Google Shape;388;p37"/>
          <p:cNvGrpSpPr/>
          <p:nvPr/>
        </p:nvGrpSpPr>
        <p:grpSpPr>
          <a:xfrm>
            <a:off x="1288647" y="925898"/>
            <a:ext cx="6566700" cy="670500"/>
            <a:chOff x="1431325" y="2473842"/>
            <a:chExt cx="6566700" cy="670500"/>
          </a:xfrm>
        </p:grpSpPr>
        <p:sp>
          <p:nvSpPr>
            <p:cNvPr id="389" name="Google Shape;389;p37"/>
            <p:cNvSpPr/>
            <p:nvPr/>
          </p:nvSpPr>
          <p:spPr>
            <a:xfrm rot="-5400000">
              <a:off x="4644475" y="-209208"/>
              <a:ext cx="670500" cy="6036600"/>
            </a:xfrm>
            <a:prstGeom prst="roundRect">
              <a:avLst>
                <a:gd name="adj" fmla="val 50000"/>
              </a:avLst>
            </a:prstGeom>
            <a:solidFill>
              <a:srgbClr val="0B7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7"/>
            <p:cNvSpPr txBox="1"/>
            <p:nvPr/>
          </p:nvSpPr>
          <p:spPr>
            <a:xfrm>
              <a:off x="4715278" y="2473844"/>
              <a:ext cx="2972700" cy="657000"/>
            </a:xfrm>
            <a:prstGeom prst="rect">
              <a:avLst/>
            </a:prstGeom>
            <a:noFill/>
            <a:ln>
              <a:noFill/>
            </a:ln>
          </p:spPr>
          <p:txBody>
            <a:bodyPr spcFirstLastPara="1" wrap="square" lIns="91425" tIns="91425" rIns="91425" bIns="91425" anchor="ctr" anchorCtr="0">
              <a:noAutofit/>
            </a:bodyPr>
            <a:lstStyle/>
            <a:p>
              <a:pPr marL="457200" lvl="0" indent="0" algn="l" rtl="0">
                <a:lnSpc>
                  <a:spcPct val="115000"/>
                </a:lnSpc>
                <a:spcBef>
                  <a:spcPts val="0"/>
                </a:spcBef>
                <a:spcAft>
                  <a:spcPts val="0"/>
                </a:spcAft>
                <a:buNone/>
              </a:pPr>
              <a:r>
                <a:rPr lang="tr" sz="900" b="1">
                  <a:solidFill>
                    <a:srgbClr val="FFFFFF"/>
                  </a:solidFill>
                  <a:latin typeface="Nunito"/>
                  <a:ea typeface="Nunito"/>
                  <a:cs typeface="Nunito"/>
                  <a:sym typeface="Nunito"/>
                </a:rPr>
                <a:t>• Ne yapmak istiyorsun? </a:t>
              </a:r>
              <a:endParaRPr sz="900" b="1">
                <a:solidFill>
                  <a:srgbClr val="FFFFFF"/>
                </a:solidFill>
                <a:latin typeface="Nunito"/>
                <a:ea typeface="Nunito"/>
                <a:cs typeface="Nunito"/>
                <a:sym typeface="Nunito"/>
              </a:endParaRPr>
            </a:p>
            <a:p>
              <a:pPr marL="457200" lvl="0" indent="0" algn="l" rtl="0">
                <a:lnSpc>
                  <a:spcPct val="115000"/>
                </a:lnSpc>
                <a:spcBef>
                  <a:spcPts val="0"/>
                </a:spcBef>
                <a:spcAft>
                  <a:spcPts val="0"/>
                </a:spcAft>
                <a:buNone/>
              </a:pPr>
              <a:r>
                <a:rPr lang="tr" sz="900" b="1">
                  <a:solidFill>
                    <a:srgbClr val="FFFFFF"/>
                  </a:solidFill>
                  <a:latin typeface="Nunito"/>
                  <a:ea typeface="Nunito"/>
                  <a:cs typeface="Nunito"/>
                  <a:sym typeface="Nunito"/>
                </a:rPr>
                <a:t>• Neden? </a:t>
              </a:r>
              <a:endParaRPr sz="900" b="1">
                <a:solidFill>
                  <a:srgbClr val="FFFFFF"/>
                </a:solidFill>
                <a:latin typeface="Nunito"/>
                <a:ea typeface="Nunito"/>
                <a:cs typeface="Nunito"/>
                <a:sym typeface="Nunito"/>
              </a:endParaRPr>
            </a:p>
            <a:p>
              <a:pPr marL="457200" lvl="0" indent="0" algn="l" rtl="0">
                <a:lnSpc>
                  <a:spcPct val="115000"/>
                </a:lnSpc>
                <a:spcBef>
                  <a:spcPts val="0"/>
                </a:spcBef>
                <a:spcAft>
                  <a:spcPts val="0"/>
                </a:spcAft>
                <a:buNone/>
              </a:pPr>
              <a:r>
                <a:rPr lang="tr" sz="900" b="1">
                  <a:solidFill>
                    <a:srgbClr val="FFFFFF"/>
                  </a:solidFill>
                  <a:latin typeface="Nunito"/>
                  <a:ea typeface="Nunito"/>
                  <a:cs typeface="Nunito"/>
                  <a:sym typeface="Nunito"/>
                </a:rPr>
                <a:t>• Nerede? </a:t>
              </a:r>
              <a:endParaRPr sz="900" b="1">
                <a:solidFill>
                  <a:srgbClr val="FFFFFF"/>
                </a:solidFill>
                <a:latin typeface="Nunito"/>
                <a:ea typeface="Nunito"/>
                <a:cs typeface="Nunito"/>
                <a:sym typeface="Nunito"/>
              </a:endParaRPr>
            </a:p>
            <a:p>
              <a:pPr marL="457200" lvl="0" indent="0" algn="l" rtl="0">
                <a:lnSpc>
                  <a:spcPct val="115000"/>
                </a:lnSpc>
                <a:spcBef>
                  <a:spcPts val="0"/>
                </a:spcBef>
                <a:spcAft>
                  <a:spcPts val="0"/>
                </a:spcAft>
                <a:buNone/>
              </a:pPr>
              <a:r>
                <a:rPr lang="tr" sz="900" b="1">
                  <a:solidFill>
                    <a:srgbClr val="FFFFFF"/>
                  </a:solidFill>
                  <a:latin typeface="Nunito"/>
                  <a:ea typeface="Nunito"/>
                  <a:cs typeface="Nunito"/>
                  <a:sym typeface="Nunito"/>
                </a:rPr>
                <a:t>• Kimlerle?</a:t>
              </a:r>
              <a:endParaRPr sz="900" b="1">
                <a:solidFill>
                  <a:srgbClr val="FFFFFF"/>
                </a:solidFill>
                <a:latin typeface="Nunito"/>
                <a:ea typeface="Nunito"/>
                <a:cs typeface="Nunito"/>
                <a:sym typeface="Nunito"/>
              </a:endParaRPr>
            </a:p>
          </p:txBody>
        </p:sp>
        <p:sp>
          <p:nvSpPr>
            <p:cNvPr id="391" name="Google Shape;391;p37"/>
            <p:cNvSpPr txBox="1"/>
            <p:nvPr/>
          </p:nvSpPr>
          <p:spPr>
            <a:xfrm>
              <a:off x="2744681" y="2473842"/>
              <a:ext cx="2337900" cy="657000"/>
            </a:xfrm>
            <a:prstGeom prst="rect">
              <a:avLst/>
            </a:prstGeom>
            <a:noFill/>
            <a:ln>
              <a:noFill/>
            </a:ln>
          </p:spPr>
          <p:txBody>
            <a:bodyPr spcFirstLastPara="1" wrap="square" lIns="91425" tIns="91425" rIns="91425" bIns="91425" anchor="ctr" anchorCtr="0">
              <a:noAutofit/>
            </a:bodyPr>
            <a:lstStyle/>
            <a:p>
              <a:pPr marL="457200" lvl="0" indent="0" algn="l" rtl="0">
                <a:lnSpc>
                  <a:spcPct val="115000"/>
                </a:lnSpc>
                <a:spcBef>
                  <a:spcPts val="0"/>
                </a:spcBef>
                <a:spcAft>
                  <a:spcPts val="0"/>
                </a:spcAft>
                <a:buNone/>
              </a:pPr>
              <a:r>
                <a:rPr lang="tr" sz="1200" b="1">
                  <a:solidFill>
                    <a:srgbClr val="FFD966"/>
                  </a:solidFill>
                  <a:latin typeface="Nunito"/>
                  <a:ea typeface="Nunito"/>
                  <a:cs typeface="Nunito"/>
                  <a:sym typeface="Nunito"/>
                </a:rPr>
                <a:t>NET/SPESİFİK</a:t>
              </a:r>
              <a:r>
                <a:rPr lang="tr" sz="1200" b="1">
                  <a:solidFill>
                    <a:srgbClr val="FFFFFF"/>
                  </a:solidFill>
                  <a:latin typeface="Nunito"/>
                  <a:ea typeface="Nunito"/>
                  <a:cs typeface="Nunito"/>
                  <a:sym typeface="Nunito"/>
                </a:rPr>
                <a:t> </a:t>
              </a:r>
              <a:endParaRPr sz="1200" b="1">
                <a:solidFill>
                  <a:srgbClr val="FFFFFF"/>
                </a:solidFill>
                <a:latin typeface="Nunito"/>
                <a:ea typeface="Nunito"/>
                <a:cs typeface="Nunito"/>
                <a:sym typeface="Nunito"/>
              </a:endParaRPr>
            </a:p>
          </p:txBody>
        </p:sp>
        <p:sp>
          <p:nvSpPr>
            <p:cNvPr id="392" name="Google Shape;392;p37"/>
            <p:cNvSpPr/>
            <p:nvPr/>
          </p:nvSpPr>
          <p:spPr>
            <a:xfrm rot="-5400000">
              <a:off x="1751875" y="2153292"/>
              <a:ext cx="670500" cy="1311600"/>
            </a:xfrm>
            <a:prstGeom prst="roundRect">
              <a:avLst>
                <a:gd name="adj" fmla="val 50000"/>
              </a:avLst>
            </a:prstGeom>
            <a:solidFill>
              <a:srgbClr val="0E94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7"/>
            <p:cNvSpPr/>
            <p:nvPr/>
          </p:nvSpPr>
          <p:spPr>
            <a:xfrm>
              <a:off x="1499580" y="2547844"/>
              <a:ext cx="522300" cy="5223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94" name="Google Shape;394;p37"/>
            <p:cNvCxnSpPr/>
            <p:nvPr/>
          </p:nvCxnSpPr>
          <p:spPr>
            <a:xfrm>
              <a:off x="5209891" y="2585784"/>
              <a:ext cx="0" cy="444600"/>
            </a:xfrm>
            <a:prstGeom prst="straightConnector1">
              <a:avLst/>
            </a:prstGeom>
            <a:noFill/>
            <a:ln w="9525" cap="flat" cmpd="sng">
              <a:solidFill>
                <a:srgbClr val="FFFFFF"/>
              </a:solidFill>
              <a:prstDash val="dot"/>
              <a:round/>
              <a:headEnd type="none" w="sm" len="sm"/>
              <a:tailEnd type="none" w="sm" len="sm"/>
            </a:ln>
          </p:spPr>
        </p:cxnSp>
      </p:grpSp>
      <p:grpSp>
        <p:nvGrpSpPr>
          <p:cNvPr id="395" name="Google Shape;395;p37"/>
          <p:cNvGrpSpPr/>
          <p:nvPr/>
        </p:nvGrpSpPr>
        <p:grpSpPr>
          <a:xfrm>
            <a:off x="1288650" y="1596389"/>
            <a:ext cx="6566700" cy="675887"/>
            <a:chOff x="1431325" y="2473842"/>
            <a:chExt cx="6566700" cy="675888"/>
          </a:xfrm>
        </p:grpSpPr>
        <p:sp>
          <p:nvSpPr>
            <p:cNvPr id="396" name="Google Shape;396;p37"/>
            <p:cNvSpPr/>
            <p:nvPr/>
          </p:nvSpPr>
          <p:spPr>
            <a:xfrm rot="-5400000">
              <a:off x="4644475" y="-203821"/>
              <a:ext cx="670500" cy="6036600"/>
            </a:xfrm>
            <a:prstGeom prst="roundRect">
              <a:avLst>
                <a:gd name="adj" fmla="val 50000"/>
              </a:avLst>
            </a:prstGeom>
            <a:solidFill>
              <a:srgbClr val="0B7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7"/>
            <p:cNvSpPr txBox="1"/>
            <p:nvPr/>
          </p:nvSpPr>
          <p:spPr>
            <a:xfrm>
              <a:off x="4714675" y="2473852"/>
              <a:ext cx="3120000" cy="657000"/>
            </a:xfrm>
            <a:prstGeom prst="rect">
              <a:avLst/>
            </a:prstGeom>
            <a:noFill/>
            <a:ln>
              <a:noFill/>
            </a:ln>
          </p:spPr>
          <p:txBody>
            <a:bodyPr spcFirstLastPara="1" wrap="square" lIns="91425" tIns="91425" rIns="91425" bIns="91425" anchor="ctr" anchorCtr="0">
              <a:noAutofit/>
            </a:bodyPr>
            <a:lstStyle/>
            <a:p>
              <a:pPr marL="457200" lvl="0" indent="0" algn="l" rtl="0">
                <a:lnSpc>
                  <a:spcPct val="115000"/>
                </a:lnSpc>
                <a:spcBef>
                  <a:spcPts val="0"/>
                </a:spcBef>
                <a:spcAft>
                  <a:spcPts val="0"/>
                </a:spcAft>
                <a:buNone/>
              </a:pPr>
              <a:r>
                <a:rPr lang="tr" sz="900" b="1">
                  <a:solidFill>
                    <a:srgbClr val="FFFFFF"/>
                  </a:solidFill>
                  <a:latin typeface="Nunito"/>
                  <a:ea typeface="Nunito"/>
                  <a:cs typeface="Nunito"/>
                  <a:sym typeface="Nunito"/>
                </a:rPr>
                <a:t>• Ne kadar? </a:t>
              </a:r>
              <a:endParaRPr sz="900" b="1">
                <a:solidFill>
                  <a:srgbClr val="FFFFFF"/>
                </a:solidFill>
                <a:latin typeface="Nunito"/>
                <a:ea typeface="Nunito"/>
                <a:cs typeface="Nunito"/>
                <a:sym typeface="Nunito"/>
              </a:endParaRPr>
            </a:p>
            <a:p>
              <a:pPr marL="457200" lvl="0" indent="0" algn="l" rtl="0">
                <a:lnSpc>
                  <a:spcPct val="115000"/>
                </a:lnSpc>
                <a:spcBef>
                  <a:spcPts val="0"/>
                </a:spcBef>
                <a:spcAft>
                  <a:spcPts val="0"/>
                </a:spcAft>
                <a:buNone/>
              </a:pPr>
              <a:r>
                <a:rPr lang="tr" sz="900" b="1">
                  <a:solidFill>
                    <a:srgbClr val="FFFFFF"/>
                  </a:solidFill>
                  <a:latin typeface="Nunito"/>
                  <a:ea typeface="Nunito"/>
                  <a:cs typeface="Nunito"/>
                  <a:sym typeface="Nunito"/>
                </a:rPr>
                <a:t>• Kaç tane? </a:t>
              </a:r>
              <a:endParaRPr sz="900" b="1">
                <a:solidFill>
                  <a:srgbClr val="FFFFFF"/>
                </a:solidFill>
                <a:latin typeface="Nunito"/>
                <a:ea typeface="Nunito"/>
                <a:cs typeface="Nunito"/>
                <a:sym typeface="Nunito"/>
              </a:endParaRPr>
            </a:p>
            <a:p>
              <a:pPr marL="457200" lvl="0" indent="0" algn="l" rtl="0">
                <a:lnSpc>
                  <a:spcPct val="115000"/>
                </a:lnSpc>
                <a:spcBef>
                  <a:spcPts val="0"/>
                </a:spcBef>
                <a:spcAft>
                  <a:spcPts val="0"/>
                </a:spcAft>
                <a:buNone/>
              </a:pPr>
              <a:r>
                <a:rPr lang="tr" sz="900" b="1">
                  <a:solidFill>
                    <a:srgbClr val="FFFFFF"/>
                  </a:solidFill>
                  <a:latin typeface="Nunito"/>
                  <a:ea typeface="Nunito"/>
                  <a:cs typeface="Nunito"/>
                  <a:sym typeface="Nunito"/>
                </a:rPr>
                <a:t>• Bitirdiğimi veya başardığımı nereden anlayacağım?</a:t>
              </a:r>
              <a:endParaRPr sz="900" b="1">
                <a:solidFill>
                  <a:srgbClr val="FFFFFF"/>
                </a:solidFill>
                <a:latin typeface="Nunito"/>
                <a:ea typeface="Nunito"/>
                <a:cs typeface="Nunito"/>
                <a:sym typeface="Nunito"/>
              </a:endParaRPr>
            </a:p>
          </p:txBody>
        </p:sp>
        <p:sp>
          <p:nvSpPr>
            <p:cNvPr id="398" name="Google Shape;398;p37"/>
            <p:cNvSpPr/>
            <p:nvPr/>
          </p:nvSpPr>
          <p:spPr>
            <a:xfrm rot="-5400000">
              <a:off x="1751875" y="2153292"/>
              <a:ext cx="670500" cy="1311600"/>
            </a:xfrm>
            <a:prstGeom prst="roundRect">
              <a:avLst>
                <a:gd name="adj" fmla="val 50000"/>
              </a:avLst>
            </a:prstGeom>
            <a:solidFill>
              <a:srgbClr val="0E94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37"/>
            <p:cNvSpPr/>
            <p:nvPr/>
          </p:nvSpPr>
          <p:spPr>
            <a:xfrm>
              <a:off x="1499580" y="2547844"/>
              <a:ext cx="522300" cy="5223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0" name="Google Shape;400;p37"/>
            <p:cNvCxnSpPr/>
            <p:nvPr/>
          </p:nvCxnSpPr>
          <p:spPr>
            <a:xfrm>
              <a:off x="5209891" y="2585784"/>
              <a:ext cx="0" cy="444600"/>
            </a:xfrm>
            <a:prstGeom prst="straightConnector1">
              <a:avLst/>
            </a:prstGeom>
            <a:noFill/>
            <a:ln w="9525" cap="flat" cmpd="sng">
              <a:solidFill>
                <a:srgbClr val="FFFFFF"/>
              </a:solidFill>
              <a:prstDash val="dot"/>
              <a:round/>
              <a:headEnd type="none" w="sm" len="sm"/>
              <a:tailEnd type="none" w="sm" len="sm"/>
            </a:ln>
          </p:spPr>
        </p:cxnSp>
        <p:sp>
          <p:nvSpPr>
            <p:cNvPr id="401" name="Google Shape;401;p37"/>
            <p:cNvSpPr txBox="1"/>
            <p:nvPr/>
          </p:nvSpPr>
          <p:spPr>
            <a:xfrm>
              <a:off x="2742931" y="2487417"/>
              <a:ext cx="2337900" cy="6570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tr" sz="1200" b="1">
                  <a:solidFill>
                    <a:srgbClr val="FFD966"/>
                  </a:solidFill>
                  <a:latin typeface="Nunito"/>
                  <a:ea typeface="Nunito"/>
                  <a:cs typeface="Nunito"/>
                  <a:sym typeface="Nunito"/>
                </a:rPr>
                <a:t>ÖLÇÜLEBİLİR</a:t>
              </a:r>
              <a:endParaRPr sz="1100" b="1">
                <a:solidFill>
                  <a:srgbClr val="FFD966"/>
                </a:solidFill>
                <a:latin typeface="Nunito"/>
                <a:ea typeface="Nunito"/>
                <a:cs typeface="Nunito"/>
                <a:sym typeface="Nunito"/>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graphicFrame>
        <p:nvGraphicFramePr>
          <p:cNvPr id="406" name="Google Shape;406;p38"/>
          <p:cNvGraphicFramePr/>
          <p:nvPr/>
        </p:nvGraphicFramePr>
        <p:xfrm>
          <a:off x="877275" y="1015025"/>
          <a:ext cx="7239000" cy="2986830"/>
        </p:xfrm>
        <a:graphic>
          <a:graphicData uri="http://schemas.openxmlformats.org/drawingml/2006/table">
            <a:tbl>
              <a:tblPr>
                <a:noFill/>
                <a:tableStyleId>{5BB3F3AF-9205-45E5-8FBC-47DEFADA0209}</a:tableStyleId>
              </a:tblPr>
              <a:tblGrid>
                <a:gridCol w="7239000">
                  <a:extLst>
                    <a:ext uri="{9D8B030D-6E8A-4147-A177-3AD203B41FA5}">
                      <a16:colId xmlns:a16="http://schemas.microsoft.com/office/drawing/2014/main" val="20000"/>
                    </a:ext>
                  </a:extLst>
                </a:gridCol>
              </a:tblGrid>
              <a:tr h="381000">
                <a:tc>
                  <a:txBody>
                    <a:bodyPr/>
                    <a:lstStyle/>
                    <a:p>
                      <a:pPr marL="0" lvl="0" indent="0" algn="l" rtl="0">
                        <a:spcBef>
                          <a:spcPts val="0"/>
                        </a:spcBef>
                        <a:spcAft>
                          <a:spcPts val="0"/>
                        </a:spcAft>
                        <a:buNone/>
                      </a:pPr>
                      <a:r>
                        <a:rPr lang="tr">
                          <a:latin typeface="Nunito SemiBold"/>
                          <a:ea typeface="Nunito SemiBold"/>
                          <a:cs typeface="Nunito SemiBold"/>
                          <a:sym typeface="Nunito SemiBold"/>
                        </a:rPr>
                        <a:t>Niyet: Mühendis olmak istiyorum. </a:t>
                      </a:r>
                      <a:endParaRPr>
                        <a:latin typeface="Nunito SemiBold"/>
                        <a:ea typeface="Nunito SemiBold"/>
                        <a:cs typeface="Nunito SemiBold"/>
                        <a:sym typeface="Nunito SemiBold"/>
                      </a:endParaRPr>
                    </a:p>
                  </a:txBody>
                  <a:tcPr marL="91425" marR="91425" marT="91425" marB="91425">
                    <a:lnL w="9525" cap="flat" cmpd="sng">
                      <a:solidFill>
                        <a:srgbClr val="0E9453"/>
                      </a:solidFill>
                      <a:prstDash val="solid"/>
                      <a:round/>
                      <a:headEnd type="none" w="sm" len="sm"/>
                      <a:tailEnd type="none" w="sm" len="sm"/>
                    </a:lnL>
                    <a:lnR w="9525" cap="flat" cmpd="sng">
                      <a:solidFill>
                        <a:srgbClr val="0E9453"/>
                      </a:solidFill>
                      <a:prstDash val="solid"/>
                      <a:round/>
                      <a:headEnd type="none" w="sm" len="sm"/>
                      <a:tailEnd type="none" w="sm" len="sm"/>
                    </a:lnR>
                    <a:lnT w="9525" cap="flat" cmpd="sng">
                      <a:solidFill>
                        <a:srgbClr val="0E9453"/>
                      </a:solidFill>
                      <a:prstDash val="solid"/>
                      <a:round/>
                      <a:headEnd type="none" w="sm" len="sm"/>
                      <a:tailEnd type="none" w="sm" len="sm"/>
                    </a:lnT>
                    <a:lnB w="9525" cap="flat" cmpd="sng">
                      <a:solidFill>
                        <a:srgbClr val="0E9453"/>
                      </a:solidFill>
                      <a:prstDash val="solid"/>
                      <a:round/>
                      <a:headEnd type="none" w="sm" len="sm"/>
                      <a:tailEnd type="none" w="sm" len="sm"/>
                    </a:lnB>
                    <a:solidFill>
                      <a:srgbClr val="D9EAD3"/>
                    </a:solidFill>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tr" b="1">
                          <a:solidFill>
                            <a:srgbClr val="0E9453"/>
                          </a:solidFill>
                          <a:latin typeface="Nunito"/>
                          <a:ea typeface="Nunito"/>
                          <a:cs typeface="Nunito"/>
                          <a:sym typeface="Nunito"/>
                        </a:rPr>
                        <a:t>HEDEF: 2 yıl sonra Elektronik Mühendisi olarak çalışacağım.</a:t>
                      </a:r>
                      <a:endParaRPr b="1">
                        <a:solidFill>
                          <a:srgbClr val="0E9453"/>
                        </a:solidFill>
                        <a:latin typeface="Nunito"/>
                        <a:ea typeface="Nunito"/>
                        <a:cs typeface="Nunito"/>
                        <a:sym typeface="Nunito"/>
                      </a:endParaRPr>
                    </a:p>
                  </a:txBody>
                  <a:tcPr marL="91425" marR="91425" marT="91425" marB="91425">
                    <a:lnL w="9525" cap="flat" cmpd="sng">
                      <a:solidFill>
                        <a:srgbClr val="0E9453"/>
                      </a:solidFill>
                      <a:prstDash val="solid"/>
                      <a:round/>
                      <a:headEnd type="none" w="sm" len="sm"/>
                      <a:tailEnd type="none" w="sm" len="sm"/>
                    </a:lnL>
                    <a:lnR w="9525" cap="flat" cmpd="sng">
                      <a:solidFill>
                        <a:srgbClr val="0E9453"/>
                      </a:solidFill>
                      <a:prstDash val="solid"/>
                      <a:round/>
                      <a:headEnd type="none" w="sm" len="sm"/>
                      <a:tailEnd type="none" w="sm" len="sm"/>
                    </a:lnR>
                    <a:lnT w="9525" cap="flat" cmpd="sng">
                      <a:solidFill>
                        <a:srgbClr val="0E9453"/>
                      </a:solidFill>
                      <a:prstDash val="solid"/>
                      <a:round/>
                      <a:headEnd type="none" w="sm" len="sm"/>
                      <a:tailEnd type="none" w="sm" len="sm"/>
                    </a:lnT>
                    <a:lnB w="9525" cap="flat" cmpd="sng">
                      <a:solidFill>
                        <a:srgbClr val="0E9453"/>
                      </a:solidFill>
                      <a:prstDash val="solid"/>
                      <a:round/>
                      <a:headEnd type="none" w="sm" len="sm"/>
                      <a:tailEnd type="none" w="sm" len="sm"/>
                    </a:lnB>
                    <a:solidFill>
                      <a:srgbClr val="D9EAD3"/>
                    </a:solidFill>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tr">
                          <a:latin typeface="Nunito SemiBold"/>
                          <a:ea typeface="Nunito SemiBold"/>
                          <a:cs typeface="Nunito SemiBold"/>
                          <a:sym typeface="Nunito SemiBold"/>
                        </a:rPr>
                        <a:t>Net mi?                     Evet. Mühendis, Elektronik Mühendisi. </a:t>
                      </a:r>
                      <a:endParaRPr>
                        <a:latin typeface="Nunito SemiBold"/>
                        <a:ea typeface="Nunito SemiBold"/>
                        <a:cs typeface="Nunito SemiBold"/>
                        <a:sym typeface="Nunito SemiBold"/>
                      </a:endParaRPr>
                    </a:p>
                  </a:txBody>
                  <a:tcPr marL="91425" marR="91425" marT="91425" marB="91425">
                    <a:lnL w="9525" cap="flat" cmpd="sng">
                      <a:solidFill>
                        <a:srgbClr val="0E9453"/>
                      </a:solidFill>
                      <a:prstDash val="solid"/>
                      <a:round/>
                      <a:headEnd type="none" w="sm" len="sm"/>
                      <a:tailEnd type="none" w="sm" len="sm"/>
                    </a:lnL>
                    <a:lnR w="9525" cap="flat" cmpd="sng">
                      <a:solidFill>
                        <a:srgbClr val="0E9453"/>
                      </a:solidFill>
                      <a:prstDash val="solid"/>
                      <a:round/>
                      <a:headEnd type="none" w="sm" len="sm"/>
                      <a:tailEnd type="none" w="sm" len="sm"/>
                    </a:lnR>
                    <a:lnT w="9525" cap="flat" cmpd="sng">
                      <a:solidFill>
                        <a:srgbClr val="0E9453"/>
                      </a:solidFill>
                      <a:prstDash val="solid"/>
                      <a:round/>
                      <a:headEnd type="none" w="sm" len="sm"/>
                      <a:tailEnd type="none" w="sm" len="sm"/>
                    </a:lnT>
                    <a:lnB w="9525" cap="flat" cmpd="sng">
                      <a:solidFill>
                        <a:srgbClr val="0E9453"/>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tr">
                          <a:latin typeface="Nunito SemiBold"/>
                          <a:ea typeface="Nunito SemiBold"/>
                          <a:cs typeface="Nunito SemiBold"/>
                          <a:sym typeface="Nunito SemiBold"/>
                        </a:rPr>
                        <a:t>Ölçülebilir mi?           Evet. Diploma ile ve işi ile ölçülebilir.</a:t>
                      </a:r>
                      <a:endParaRPr>
                        <a:latin typeface="Nunito SemiBold"/>
                        <a:ea typeface="Nunito SemiBold"/>
                        <a:cs typeface="Nunito SemiBold"/>
                        <a:sym typeface="Nunito SemiBold"/>
                      </a:endParaRPr>
                    </a:p>
                  </a:txBody>
                  <a:tcPr marL="91425" marR="91425" marT="91425" marB="91425">
                    <a:lnL w="9525" cap="flat" cmpd="sng">
                      <a:solidFill>
                        <a:srgbClr val="0E9453"/>
                      </a:solidFill>
                      <a:prstDash val="solid"/>
                      <a:round/>
                      <a:headEnd type="none" w="sm" len="sm"/>
                      <a:tailEnd type="none" w="sm" len="sm"/>
                    </a:lnL>
                    <a:lnR w="9525" cap="flat" cmpd="sng">
                      <a:solidFill>
                        <a:srgbClr val="0E9453"/>
                      </a:solidFill>
                      <a:prstDash val="solid"/>
                      <a:round/>
                      <a:headEnd type="none" w="sm" len="sm"/>
                      <a:tailEnd type="none" w="sm" len="sm"/>
                    </a:lnR>
                    <a:lnT w="9525" cap="flat" cmpd="sng">
                      <a:solidFill>
                        <a:srgbClr val="0E9453"/>
                      </a:solidFill>
                      <a:prstDash val="solid"/>
                      <a:round/>
                      <a:headEnd type="none" w="sm" len="sm"/>
                      <a:tailEnd type="none" w="sm" len="sm"/>
                    </a:lnT>
                    <a:lnB w="9525" cap="flat" cmpd="sng">
                      <a:solidFill>
                        <a:srgbClr val="0E9453"/>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tr">
                          <a:latin typeface="Nunito SemiBold"/>
                          <a:ea typeface="Nunito SemiBold"/>
                          <a:cs typeface="Nunito SemiBold"/>
                          <a:sym typeface="Nunito SemiBold"/>
                        </a:rPr>
                        <a:t>Ulaşılabilir mi?          Evet. Çok çalışırsak ve sınavlardan iyi notlarla ulaşılabilir.</a:t>
                      </a:r>
                      <a:endParaRPr>
                        <a:latin typeface="Nunito SemiBold"/>
                        <a:ea typeface="Nunito SemiBold"/>
                        <a:cs typeface="Nunito SemiBold"/>
                        <a:sym typeface="Nunito SemiBold"/>
                      </a:endParaRPr>
                    </a:p>
                  </a:txBody>
                  <a:tcPr marL="91425" marR="91425" marT="91425" marB="91425">
                    <a:lnL w="9525" cap="flat" cmpd="sng">
                      <a:solidFill>
                        <a:srgbClr val="0E9453"/>
                      </a:solidFill>
                      <a:prstDash val="solid"/>
                      <a:round/>
                      <a:headEnd type="none" w="sm" len="sm"/>
                      <a:tailEnd type="none" w="sm" len="sm"/>
                    </a:lnL>
                    <a:lnR w="9525" cap="flat" cmpd="sng">
                      <a:solidFill>
                        <a:srgbClr val="0E9453"/>
                      </a:solidFill>
                      <a:prstDash val="solid"/>
                      <a:round/>
                      <a:headEnd type="none" w="sm" len="sm"/>
                      <a:tailEnd type="none" w="sm" len="sm"/>
                    </a:lnR>
                    <a:lnT w="9525" cap="flat" cmpd="sng">
                      <a:solidFill>
                        <a:srgbClr val="0E9453"/>
                      </a:solidFill>
                      <a:prstDash val="solid"/>
                      <a:round/>
                      <a:headEnd type="none" w="sm" len="sm"/>
                      <a:tailEnd type="none" w="sm" len="sm"/>
                    </a:lnT>
                    <a:lnB w="9525" cap="flat" cmpd="sng">
                      <a:solidFill>
                        <a:srgbClr val="0E9453"/>
                      </a:solidFill>
                      <a:prstDash val="solid"/>
                      <a:round/>
                      <a:headEnd type="none" w="sm" len="sm"/>
                      <a:tailEnd type="none" w="sm" len="sm"/>
                    </a:lnB>
                  </a:tcPr>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r>
                        <a:rPr lang="tr">
                          <a:latin typeface="Nunito SemiBold"/>
                          <a:ea typeface="Nunito SemiBold"/>
                          <a:cs typeface="Nunito SemiBold"/>
                          <a:sym typeface="Nunito SemiBold"/>
                        </a:rPr>
                        <a:t>Anlamlı mı?               Evet. Eğer ilgin ve yeteneğin varsa, piyasada bu mesleğe ihtiyaç            </a:t>
                      </a:r>
                      <a:endParaRPr>
                        <a:latin typeface="Nunito SemiBold"/>
                        <a:ea typeface="Nunito SemiBold"/>
                        <a:cs typeface="Nunito SemiBold"/>
                        <a:sym typeface="Nunito SemiBold"/>
                      </a:endParaRPr>
                    </a:p>
                    <a:p>
                      <a:pPr marL="0" lvl="0" indent="0" algn="l" rtl="0">
                        <a:spcBef>
                          <a:spcPts val="0"/>
                        </a:spcBef>
                        <a:spcAft>
                          <a:spcPts val="0"/>
                        </a:spcAft>
                        <a:buNone/>
                      </a:pPr>
                      <a:r>
                        <a:rPr lang="tr">
                          <a:latin typeface="Nunito SemiBold"/>
                          <a:ea typeface="Nunito SemiBold"/>
                          <a:cs typeface="Nunito SemiBold"/>
                          <a:sym typeface="Nunito SemiBold"/>
                        </a:rPr>
                        <a:t>                                  varsa, senin için iyi olacağını düşünüyorsan anlamlı.</a:t>
                      </a:r>
                      <a:endParaRPr>
                        <a:latin typeface="Nunito SemiBold"/>
                        <a:ea typeface="Nunito SemiBold"/>
                        <a:cs typeface="Nunito SemiBold"/>
                        <a:sym typeface="Nunito SemiBold"/>
                      </a:endParaRPr>
                    </a:p>
                  </a:txBody>
                  <a:tcPr marL="91425" marR="91425" marT="91425" marB="91425">
                    <a:lnL w="9525" cap="flat" cmpd="sng">
                      <a:solidFill>
                        <a:srgbClr val="0E9453"/>
                      </a:solidFill>
                      <a:prstDash val="solid"/>
                      <a:round/>
                      <a:headEnd type="none" w="sm" len="sm"/>
                      <a:tailEnd type="none" w="sm" len="sm"/>
                    </a:lnL>
                    <a:lnR w="9525" cap="flat" cmpd="sng">
                      <a:solidFill>
                        <a:srgbClr val="0E9453"/>
                      </a:solidFill>
                      <a:prstDash val="solid"/>
                      <a:round/>
                      <a:headEnd type="none" w="sm" len="sm"/>
                      <a:tailEnd type="none" w="sm" len="sm"/>
                    </a:lnR>
                    <a:lnT w="9525" cap="flat" cmpd="sng">
                      <a:solidFill>
                        <a:srgbClr val="0E9453"/>
                      </a:solidFill>
                      <a:prstDash val="solid"/>
                      <a:round/>
                      <a:headEnd type="none" w="sm" len="sm"/>
                      <a:tailEnd type="none" w="sm" len="sm"/>
                    </a:lnT>
                    <a:lnB w="9525" cap="flat" cmpd="sng">
                      <a:solidFill>
                        <a:srgbClr val="0E9453"/>
                      </a:solidFill>
                      <a:prstDash val="solid"/>
                      <a:round/>
                      <a:headEnd type="none" w="sm" len="sm"/>
                      <a:tailEnd type="none" w="sm" len="sm"/>
                    </a:lnB>
                  </a:tcPr>
                </a:tc>
                <a:extLst>
                  <a:ext uri="{0D108BD9-81ED-4DB2-BD59-A6C34878D82A}">
                    <a16:rowId xmlns:a16="http://schemas.microsoft.com/office/drawing/2014/main" val="10005"/>
                  </a:ext>
                </a:extLst>
              </a:tr>
              <a:tr h="381000">
                <a:tc>
                  <a:txBody>
                    <a:bodyPr/>
                    <a:lstStyle/>
                    <a:p>
                      <a:pPr marL="0" lvl="0" indent="0" algn="l" rtl="0">
                        <a:spcBef>
                          <a:spcPts val="0"/>
                        </a:spcBef>
                        <a:spcAft>
                          <a:spcPts val="0"/>
                        </a:spcAft>
                        <a:buNone/>
                      </a:pPr>
                      <a:r>
                        <a:rPr lang="tr">
                          <a:latin typeface="Nunito SemiBold"/>
                          <a:ea typeface="Nunito SemiBold"/>
                          <a:cs typeface="Nunito SemiBold"/>
                          <a:sym typeface="Nunito SemiBold"/>
                        </a:rPr>
                        <a:t>Zaman sınırlı mı?      Evet. 2 yıl sonra</a:t>
                      </a:r>
                      <a:endParaRPr>
                        <a:latin typeface="Nunito SemiBold"/>
                        <a:ea typeface="Nunito SemiBold"/>
                        <a:cs typeface="Nunito SemiBold"/>
                        <a:sym typeface="Nunito SemiBold"/>
                      </a:endParaRPr>
                    </a:p>
                  </a:txBody>
                  <a:tcPr marL="91425" marR="91425" marT="91425" marB="91425">
                    <a:lnL w="9525" cap="flat" cmpd="sng">
                      <a:solidFill>
                        <a:srgbClr val="0E9453"/>
                      </a:solidFill>
                      <a:prstDash val="solid"/>
                      <a:round/>
                      <a:headEnd type="none" w="sm" len="sm"/>
                      <a:tailEnd type="none" w="sm" len="sm"/>
                    </a:lnL>
                    <a:lnR w="9525" cap="flat" cmpd="sng">
                      <a:solidFill>
                        <a:srgbClr val="0E9453"/>
                      </a:solidFill>
                      <a:prstDash val="solid"/>
                      <a:round/>
                      <a:headEnd type="none" w="sm" len="sm"/>
                      <a:tailEnd type="none" w="sm" len="sm"/>
                    </a:lnR>
                    <a:lnT w="9525" cap="flat" cmpd="sng">
                      <a:solidFill>
                        <a:srgbClr val="0E9453"/>
                      </a:solidFill>
                      <a:prstDash val="solid"/>
                      <a:round/>
                      <a:headEnd type="none" w="sm" len="sm"/>
                      <a:tailEnd type="none" w="sm" len="sm"/>
                    </a:lnT>
                    <a:lnB w="9525" cap="flat" cmpd="sng">
                      <a:solidFill>
                        <a:srgbClr val="0E9453"/>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cxnSp>
        <p:nvCxnSpPr>
          <p:cNvPr id="407" name="Google Shape;407;p38"/>
          <p:cNvCxnSpPr/>
          <p:nvPr/>
        </p:nvCxnSpPr>
        <p:spPr>
          <a:xfrm>
            <a:off x="2501200" y="1799825"/>
            <a:ext cx="28200" cy="21768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39"/>
          <p:cNvSpPr txBox="1">
            <a:spLocks noGrp="1"/>
          </p:cNvSpPr>
          <p:nvPr>
            <p:ph type="title"/>
          </p:nvPr>
        </p:nvSpPr>
        <p:spPr>
          <a:xfrm>
            <a:off x="819150" y="5635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 sz="2200"/>
              <a:t>Şimdi bir hedef yazma denemesi yapmalısın. Doğru yolda ilerliyorsan, diğer hedeflerini de yaz.</a:t>
            </a:r>
            <a:endParaRPr sz="2200"/>
          </a:p>
        </p:txBody>
      </p:sp>
      <p:graphicFrame>
        <p:nvGraphicFramePr>
          <p:cNvPr id="413" name="Google Shape;413;p39"/>
          <p:cNvGraphicFramePr/>
          <p:nvPr/>
        </p:nvGraphicFramePr>
        <p:xfrm>
          <a:off x="877275" y="1518100"/>
          <a:ext cx="7239000" cy="2590620"/>
        </p:xfrm>
        <a:graphic>
          <a:graphicData uri="http://schemas.openxmlformats.org/drawingml/2006/table">
            <a:tbl>
              <a:tblPr>
                <a:noFill/>
                <a:tableStyleId>{5BB3F3AF-9205-45E5-8FBC-47DEFADA0209}</a:tableStyleId>
              </a:tblPr>
              <a:tblGrid>
                <a:gridCol w="7239000">
                  <a:extLst>
                    <a:ext uri="{9D8B030D-6E8A-4147-A177-3AD203B41FA5}">
                      <a16:colId xmlns:a16="http://schemas.microsoft.com/office/drawing/2014/main" val="20000"/>
                    </a:ext>
                  </a:extLst>
                </a:gridCol>
              </a:tblGrid>
              <a:tr h="381000">
                <a:tc>
                  <a:txBody>
                    <a:bodyPr/>
                    <a:lstStyle/>
                    <a:p>
                      <a:pPr marL="0" lvl="0" indent="0" algn="l" rtl="0">
                        <a:spcBef>
                          <a:spcPts val="0"/>
                        </a:spcBef>
                        <a:spcAft>
                          <a:spcPts val="0"/>
                        </a:spcAft>
                        <a:buNone/>
                      </a:pPr>
                      <a:r>
                        <a:rPr lang="tr" b="1">
                          <a:solidFill>
                            <a:srgbClr val="0E9453"/>
                          </a:solidFill>
                          <a:latin typeface="Nunito"/>
                          <a:ea typeface="Nunito"/>
                          <a:cs typeface="Nunito"/>
                          <a:sym typeface="Nunito"/>
                        </a:rPr>
                        <a:t>HEDEF: </a:t>
                      </a:r>
                      <a:endParaRPr b="1">
                        <a:solidFill>
                          <a:srgbClr val="0E9453"/>
                        </a:solidFill>
                        <a:latin typeface="Nunito"/>
                        <a:ea typeface="Nunito"/>
                        <a:cs typeface="Nunito"/>
                        <a:sym typeface="Nunito"/>
                      </a:endParaRPr>
                    </a:p>
                    <a:p>
                      <a:pPr marL="0" lvl="0" indent="0" algn="l" rtl="0">
                        <a:spcBef>
                          <a:spcPts val="0"/>
                        </a:spcBef>
                        <a:spcAft>
                          <a:spcPts val="0"/>
                        </a:spcAft>
                        <a:buNone/>
                      </a:pPr>
                      <a:endParaRPr b="1">
                        <a:solidFill>
                          <a:srgbClr val="0E9453"/>
                        </a:solidFill>
                        <a:latin typeface="Nunito"/>
                        <a:ea typeface="Nunito"/>
                        <a:cs typeface="Nunito"/>
                        <a:sym typeface="Nunito"/>
                      </a:endParaRPr>
                    </a:p>
                  </a:txBody>
                  <a:tcPr marL="91425" marR="91425" marT="91425" marB="91425">
                    <a:lnL w="9525" cap="flat" cmpd="sng">
                      <a:solidFill>
                        <a:srgbClr val="0E9453"/>
                      </a:solidFill>
                      <a:prstDash val="solid"/>
                      <a:round/>
                      <a:headEnd type="none" w="sm" len="sm"/>
                      <a:tailEnd type="none" w="sm" len="sm"/>
                    </a:lnL>
                    <a:lnR w="9525" cap="flat" cmpd="sng">
                      <a:solidFill>
                        <a:srgbClr val="0E9453"/>
                      </a:solidFill>
                      <a:prstDash val="solid"/>
                      <a:round/>
                      <a:headEnd type="none" w="sm" len="sm"/>
                      <a:tailEnd type="none" w="sm" len="sm"/>
                    </a:lnR>
                    <a:lnT w="9525" cap="flat" cmpd="sng">
                      <a:solidFill>
                        <a:srgbClr val="0E9453"/>
                      </a:solidFill>
                      <a:prstDash val="solid"/>
                      <a:round/>
                      <a:headEnd type="none" w="sm" len="sm"/>
                      <a:tailEnd type="none" w="sm" len="sm"/>
                    </a:lnT>
                    <a:lnB w="9525" cap="flat" cmpd="sng">
                      <a:solidFill>
                        <a:srgbClr val="0E9453"/>
                      </a:solidFill>
                      <a:prstDash val="solid"/>
                      <a:round/>
                      <a:headEnd type="none" w="sm" len="sm"/>
                      <a:tailEnd type="none" w="sm" len="sm"/>
                    </a:lnB>
                    <a:solidFill>
                      <a:srgbClr val="D9EAD3"/>
                    </a:solidFill>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tr">
                          <a:latin typeface="Nunito SemiBold"/>
                          <a:ea typeface="Nunito SemiBold"/>
                          <a:cs typeface="Nunito SemiBold"/>
                          <a:sym typeface="Nunito SemiBold"/>
                        </a:rPr>
                        <a:t>Net mi?                     </a:t>
                      </a:r>
                      <a:endParaRPr>
                        <a:latin typeface="Nunito SemiBold"/>
                        <a:ea typeface="Nunito SemiBold"/>
                        <a:cs typeface="Nunito SemiBold"/>
                        <a:sym typeface="Nunito SemiBold"/>
                      </a:endParaRPr>
                    </a:p>
                  </a:txBody>
                  <a:tcPr marL="91425" marR="91425" marT="91425" marB="91425">
                    <a:lnL w="9525" cap="flat" cmpd="sng">
                      <a:solidFill>
                        <a:srgbClr val="0E9453"/>
                      </a:solidFill>
                      <a:prstDash val="solid"/>
                      <a:round/>
                      <a:headEnd type="none" w="sm" len="sm"/>
                      <a:tailEnd type="none" w="sm" len="sm"/>
                    </a:lnL>
                    <a:lnR w="9525" cap="flat" cmpd="sng">
                      <a:solidFill>
                        <a:srgbClr val="0E9453"/>
                      </a:solidFill>
                      <a:prstDash val="solid"/>
                      <a:round/>
                      <a:headEnd type="none" w="sm" len="sm"/>
                      <a:tailEnd type="none" w="sm" len="sm"/>
                    </a:lnR>
                    <a:lnT w="9525" cap="flat" cmpd="sng">
                      <a:solidFill>
                        <a:srgbClr val="0E9453"/>
                      </a:solidFill>
                      <a:prstDash val="solid"/>
                      <a:round/>
                      <a:headEnd type="none" w="sm" len="sm"/>
                      <a:tailEnd type="none" w="sm" len="sm"/>
                    </a:lnT>
                    <a:lnB w="9525" cap="flat" cmpd="sng">
                      <a:solidFill>
                        <a:srgbClr val="0E9453"/>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tr">
                          <a:latin typeface="Nunito SemiBold"/>
                          <a:ea typeface="Nunito SemiBold"/>
                          <a:cs typeface="Nunito SemiBold"/>
                          <a:sym typeface="Nunito SemiBold"/>
                        </a:rPr>
                        <a:t>Ölçülebilir mi?           </a:t>
                      </a:r>
                      <a:endParaRPr>
                        <a:latin typeface="Nunito SemiBold"/>
                        <a:ea typeface="Nunito SemiBold"/>
                        <a:cs typeface="Nunito SemiBold"/>
                        <a:sym typeface="Nunito SemiBold"/>
                      </a:endParaRPr>
                    </a:p>
                  </a:txBody>
                  <a:tcPr marL="91425" marR="91425" marT="91425" marB="91425">
                    <a:lnL w="9525" cap="flat" cmpd="sng">
                      <a:solidFill>
                        <a:srgbClr val="0E9453"/>
                      </a:solidFill>
                      <a:prstDash val="solid"/>
                      <a:round/>
                      <a:headEnd type="none" w="sm" len="sm"/>
                      <a:tailEnd type="none" w="sm" len="sm"/>
                    </a:lnL>
                    <a:lnR w="9525" cap="flat" cmpd="sng">
                      <a:solidFill>
                        <a:srgbClr val="0E9453"/>
                      </a:solidFill>
                      <a:prstDash val="solid"/>
                      <a:round/>
                      <a:headEnd type="none" w="sm" len="sm"/>
                      <a:tailEnd type="none" w="sm" len="sm"/>
                    </a:lnR>
                    <a:lnT w="9525" cap="flat" cmpd="sng">
                      <a:solidFill>
                        <a:srgbClr val="0E9453"/>
                      </a:solidFill>
                      <a:prstDash val="solid"/>
                      <a:round/>
                      <a:headEnd type="none" w="sm" len="sm"/>
                      <a:tailEnd type="none" w="sm" len="sm"/>
                    </a:lnT>
                    <a:lnB w="9525" cap="flat" cmpd="sng">
                      <a:solidFill>
                        <a:srgbClr val="0E9453"/>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tr">
                          <a:latin typeface="Nunito SemiBold"/>
                          <a:ea typeface="Nunito SemiBold"/>
                          <a:cs typeface="Nunito SemiBold"/>
                          <a:sym typeface="Nunito SemiBold"/>
                        </a:rPr>
                        <a:t>Ulaşılabilir mi?          </a:t>
                      </a:r>
                      <a:endParaRPr>
                        <a:latin typeface="Nunito SemiBold"/>
                        <a:ea typeface="Nunito SemiBold"/>
                        <a:cs typeface="Nunito SemiBold"/>
                        <a:sym typeface="Nunito SemiBold"/>
                      </a:endParaRPr>
                    </a:p>
                  </a:txBody>
                  <a:tcPr marL="91425" marR="91425" marT="91425" marB="91425">
                    <a:lnL w="9525" cap="flat" cmpd="sng">
                      <a:solidFill>
                        <a:srgbClr val="0E9453"/>
                      </a:solidFill>
                      <a:prstDash val="solid"/>
                      <a:round/>
                      <a:headEnd type="none" w="sm" len="sm"/>
                      <a:tailEnd type="none" w="sm" len="sm"/>
                    </a:lnL>
                    <a:lnR w="9525" cap="flat" cmpd="sng">
                      <a:solidFill>
                        <a:srgbClr val="0E9453"/>
                      </a:solidFill>
                      <a:prstDash val="solid"/>
                      <a:round/>
                      <a:headEnd type="none" w="sm" len="sm"/>
                      <a:tailEnd type="none" w="sm" len="sm"/>
                    </a:lnR>
                    <a:lnT w="9525" cap="flat" cmpd="sng">
                      <a:solidFill>
                        <a:srgbClr val="0E9453"/>
                      </a:solidFill>
                      <a:prstDash val="solid"/>
                      <a:round/>
                      <a:headEnd type="none" w="sm" len="sm"/>
                      <a:tailEnd type="none" w="sm" len="sm"/>
                    </a:lnT>
                    <a:lnB w="9525" cap="flat" cmpd="sng">
                      <a:solidFill>
                        <a:srgbClr val="0E9453"/>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tr">
                          <a:latin typeface="Nunito SemiBold"/>
                          <a:ea typeface="Nunito SemiBold"/>
                          <a:cs typeface="Nunito SemiBold"/>
                          <a:sym typeface="Nunito SemiBold"/>
                        </a:rPr>
                        <a:t>Anlamlı mı?            </a:t>
                      </a:r>
                      <a:endParaRPr>
                        <a:latin typeface="Nunito SemiBold"/>
                        <a:ea typeface="Nunito SemiBold"/>
                        <a:cs typeface="Nunito SemiBold"/>
                        <a:sym typeface="Nunito SemiBold"/>
                      </a:endParaRPr>
                    </a:p>
                  </a:txBody>
                  <a:tcPr marL="91425" marR="91425" marT="91425" marB="91425">
                    <a:lnL w="9525" cap="flat" cmpd="sng">
                      <a:solidFill>
                        <a:srgbClr val="0E9453"/>
                      </a:solidFill>
                      <a:prstDash val="solid"/>
                      <a:round/>
                      <a:headEnd type="none" w="sm" len="sm"/>
                      <a:tailEnd type="none" w="sm" len="sm"/>
                    </a:lnL>
                    <a:lnR w="9525" cap="flat" cmpd="sng">
                      <a:solidFill>
                        <a:srgbClr val="0E9453"/>
                      </a:solidFill>
                      <a:prstDash val="solid"/>
                      <a:round/>
                      <a:headEnd type="none" w="sm" len="sm"/>
                      <a:tailEnd type="none" w="sm" len="sm"/>
                    </a:lnR>
                    <a:lnT w="9525" cap="flat" cmpd="sng">
                      <a:solidFill>
                        <a:srgbClr val="0E9453"/>
                      </a:solidFill>
                      <a:prstDash val="solid"/>
                      <a:round/>
                      <a:headEnd type="none" w="sm" len="sm"/>
                      <a:tailEnd type="none" w="sm" len="sm"/>
                    </a:lnT>
                    <a:lnB w="9525" cap="flat" cmpd="sng">
                      <a:solidFill>
                        <a:srgbClr val="0E9453"/>
                      </a:solidFill>
                      <a:prstDash val="solid"/>
                      <a:round/>
                      <a:headEnd type="none" w="sm" len="sm"/>
                      <a:tailEnd type="none" w="sm" len="sm"/>
                    </a:lnB>
                  </a:tcPr>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r>
                        <a:rPr lang="tr">
                          <a:latin typeface="Nunito SemiBold"/>
                          <a:ea typeface="Nunito SemiBold"/>
                          <a:cs typeface="Nunito SemiBold"/>
                          <a:sym typeface="Nunito SemiBold"/>
                        </a:rPr>
                        <a:t>Zaman sınırlı mı?      </a:t>
                      </a:r>
                      <a:endParaRPr>
                        <a:latin typeface="Nunito SemiBold"/>
                        <a:ea typeface="Nunito SemiBold"/>
                        <a:cs typeface="Nunito SemiBold"/>
                        <a:sym typeface="Nunito SemiBold"/>
                      </a:endParaRPr>
                    </a:p>
                  </a:txBody>
                  <a:tcPr marL="91425" marR="91425" marT="91425" marB="91425">
                    <a:lnL w="9525" cap="flat" cmpd="sng">
                      <a:solidFill>
                        <a:srgbClr val="0E9453"/>
                      </a:solidFill>
                      <a:prstDash val="solid"/>
                      <a:round/>
                      <a:headEnd type="none" w="sm" len="sm"/>
                      <a:tailEnd type="none" w="sm" len="sm"/>
                    </a:lnL>
                    <a:lnR w="9525" cap="flat" cmpd="sng">
                      <a:solidFill>
                        <a:srgbClr val="0E9453"/>
                      </a:solidFill>
                      <a:prstDash val="solid"/>
                      <a:round/>
                      <a:headEnd type="none" w="sm" len="sm"/>
                      <a:tailEnd type="none" w="sm" len="sm"/>
                    </a:lnR>
                    <a:lnT w="9525" cap="flat" cmpd="sng">
                      <a:solidFill>
                        <a:srgbClr val="0E9453"/>
                      </a:solidFill>
                      <a:prstDash val="solid"/>
                      <a:round/>
                      <a:headEnd type="none" w="sm" len="sm"/>
                      <a:tailEnd type="none" w="sm" len="sm"/>
                    </a:lnT>
                    <a:lnB w="9525" cap="flat" cmpd="sng">
                      <a:solidFill>
                        <a:srgbClr val="0E9453"/>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40"/>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
              <a:t>Son Söz:</a:t>
            </a:r>
            <a:endParaRPr/>
          </a:p>
        </p:txBody>
      </p:sp>
      <p:sp>
        <p:nvSpPr>
          <p:cNvPr id="419" name="Google Shape;419;p40"/>
          <p:cNvSpPr txBox="1">
            <a:spLocks noGrp="1"/>
          </p:cNvSpPr>
          <p:nvPr>
            <p:ph type="body" idx="1"/>
          </p:nvPr>
        </p:nvSpPr>
        <p:spPr>
          <a:xfrm>
            <a:off x="819150" y="1671025"/>
            <a:ext cx="7505700" cy="24480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tr" sz="3000" b="1" i="1" dirty="0">
                <a:solidFill>
                  <a:srgbClr val="BE2F22"/>
                </a:solidFill>
                <a:highlight>
                  <a:srgbClr val="FFFFFF"/>
                </a:highlight>
                <a:latin typeface="Nunito"/>
                <a:ea typeface="Nunito"/>
                <a:cs typeface="Nunito"/>
                <a:sym typeface="Nunito"/>
              </a:rPr>
              <a:t>Güneş olamazsanız yıldız olun, ama yıldızların en parlağı yine siz olun!</a:t>
            </a:r>
            <a:endParaRPr sz="3000" b="1" i="1" dirty="0">
              <a:solidFill>
                <a:srgbClr val="BE2F22"/>
              </a:solidFill>
              <a:highlight>
                <a:srgbClr val="FFFFFF"/>
              </a:highlight>
              <a:latin typeface="Nunito"/>
              <a:ea typeface="Nunito"/>
              <a:cs typeface="Nunito"/>
              <a:sym typeface="Nunito"/>
            </a:endParaRPr>
          </a:p>
          <a:p>
            <a:pPr marL="0" lvl="0" indent="0" algn="l" rtl="0">
              <a:lnSpc>
                <a:spcPct val="150000"/>
              </a:lnSpc>
              <a:spcBef>
                <a:spcPts val="800"/>
              </a:spcBef>
              <a:spcAft>
                <a:spcPts val="0"/>
              </a:spcAft>
              <a:buNone/>
            </a:pPr>
            <a:endParaRPr sz="3150" i="1" dirty="0">
              <a:solidFill>
                <a:srgbClr val="444444"/>
              </a:solidFill>
              <a:highlight>
                <a:srgbClr val="FFFFFF"/>
              </a:highlight>
              <a:latin typeface="Arial"/>
              <a:ea typeface="Arial"/>
              <a:cs typeface="Arial"/>
              <a:sym typeface="Arial"/>
            </a:endParaRPr>
          </a:p>
          <a:p>
            <a:pPr marL="0" lvl="0" indent="0" algn="l" rtl="0">
              <a:lnSpc>
                <a:spcPct val="150000"/>
              </a:lnSpc>
              <a:spcBef>
                <a:spcPts val="800"/>
              </a:spcBef>
              <a:spcAft>
                <a:spcPts val="0"/>
              </a:spcAft>
              <a:buNone/>
            </a:pPr>
            <a:endParaRPr sz="3150" i="1" dirty="0">
              <a:solidFill>
                <a:srgbClr val="444444"/>
              </a:solidFill>
              <a:highlight>
                <a:srgbClr val="FFFFFF"/>
              </a:highlight>
              <a:latin typeface="Arial"/>
              <a:ea typeface="Arial"/>
              <a:cs typeface="Arial"/>
              <a:sym typeface="Arial"/>
            </a:endParaRPr>
          </a:p>
          <a:p>
            <a:pPr marL="0" lvl="0" indent="0" algn="l" rtl="0">
              <a:spcBef>
                <a:spcPts val="800"/>
              </a:spcBef>
              <a:spcAft>
                <a:spcPts val="1600"/>
              </a:spcAft>
              <a:buNone/>
            </a:pPr>
            <a:endParaRPr i="1" dirty="0"/>
          </a:p>
        </p:txBody>
      </p:sp>
      <p:sp>
        <p:nvSpPr>
          <p:cNvPr id="420" name="Google Shape;420;p40"/>
          <p:cNvSpPr txBox="1"/>
          <p:nvPr/>
        </p:nvSpPr>
        <p:spPr>
          <a:xfrm>
            <a:off x="855675" y="3338100"/>
            <a:ext cx="7409700" cy="68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5"/>
          <p:cNvSpPr txBox="1">
            <a:spLocks noGrp="1"/>
          </p:cNvSpPr>
          <p:nvPr>
            <p:ph type="body" idx="1"/>
          </p:nvPr>
        </p:nvSpPr>
        <p:spPr>
          <a:xfrm>
            <a:off x="264700" y="404850"/>
            <a:ext cx="6101100" cy="390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 sz="2400" b="1" i="1">
                <a:solidFill>
                  <a:schemeClr val="accent2"/>
                </a:solidFill>
                <a:latin typeface="Nunito"/>
                <a:ea typeface="Nunito"/>
                <a:cs typeface="Nunito"/>
                <a:sym typeface="Nunito"/>
              </a:rPr>
              <a:t>İNSANIN KARiYERi NE ZAMAN BAŞLAR?</a:t>
            </a:r>
            <a:r>
              <a:rPr lang="tr" sz="2400" b="1" i="1">
                <a:latin typeface="Nunito"/>
                <a:ea typeface="Nunito"/>
                <a:cs typeface="Nunito"/>
                <a:sym typeface="Nunito"/>
              </a:rPr>
              <a:t> </a:t>
            </a:r>
            <a:endParaRPr sz="2400" b="1" i="1">
              <a:latin typeface="Nunito"/>
              <a:ea typeface="Nunito"/>
              <a:cs typeface="Nunito"/>
              <a:sym typeface="Nunito"/>
            </a:endParaRPr>
          </a:p>
          <a:p>
            <a:pPr marL="0" lvl="0" indent="0" algn="l" rtl="0">
              <a:lnSpc>
                <a:spcPct val="100000"/>
              </a:lnSpc>
              <a:spcBef>
                <a:spcPts val="1600"/>
              </a:spcBef>
              <a:spcAft>
                <a:spcPts val="0"/>
              </a:spcAft>
              <a:buNone/>
            </a:pPr>
            <a:r>
              <a:rPr lang="tr" sz="1400">
                <a:latin typeface="Nunito SemiBold"/>
                <a:ea typeface="Nunito SemiBold"/>
                <a:cs typeface="Nunito SemiBold"/>
                <a:sym typeface="Nunito SemiBold"/>
              </a:rPr>
              <a:t>Okuma-yazma öğrendiğin zaman başladı! Yaptığımız her iyi şey, öğrendiğimiz her şey, okuduğumuz her satır kariyerimizi destekler.</a:t>
            </a:r>
            <a:endParaRPr sz="1400">
              <a:latin typeface="Nunito SemiBold"/>
              <a:ea typeface="Nunito SemiBold"/>
              <a:cs typeface="Nunito SemiBold"/>
              <a:sym typeface="Nunito SemiBold"/>
            </a:endParaRPr>
          </a:p>
          <a:p>
            <a:pPr marL="0" lvl="0" indent="0" algn="l" rtl="0">
              <a:lnSpc>
                <a:spcPct val="100000"/>
              </a:lnSpc>
              <a:spcBef>
                <a:spcPts val="1600"/>
              </a:spcBef>
              <a:spcAft>
                <a:spcPts val="0"/>
              </a:spcAft>
              <a:buNone/>
            </a:pPr>
            <a:r>
              <a:rPr lang="tr" sz="1400">
                <a:latin typeface="Nunito SemiBold"/>
                <a:ea typeface="Nunito SemiBold"/>
                <a:cs typeface="Nunito SemiBold"/>
                <a:sym typeface="Nunito SemiBold"/>
              </a:rPr>
              <a:t>Birkaç kanaldan birden kariyerin gelişir:</a:t>
            </a:r>
            <a:endParaRPr sz="1400">
              <a:latin typeface="Nunito SemiBold"/>
              <a:ea typeface="Nunito SemiBold"/>
              <a:cs typeface="Nunito SemiBold"/>
              <a:sym typeface="Nunito SemiBold"/>
            </a:endParaRPr>
          </a:p>
          <a:p>
            <a:pPr marL="0" lvl="0" indent="0" algn="l" rtl="0">
              <a:lnSpc>
                <a:spcPct val="100000"/>
              </a:lnSpc>
              <a:spcBef>
                <a:spcPts val="1600"/>
              </a:spcBef>
              <a:spcAft>
                <a:spcPts val="0"/>
              </a:spcAft>
              <a:buNone/>
            </a:pPr>
            <a:r>
              <a:rPr lang="tr" sz="1400">
                <a:latin typeface="Nunito SemiBold"/>
                <a:ea typeface="Nunito SemiBold"/>
                <a:cs typeface="Nunito SemiBold"/>
                <a:sym typeface="Nunito SemiBold"/>
              </a:rPr>
              <a:t> • Öğrencilik, kariyerinde önemli bir yer tutar: Lise, üniversite, yüksek lisans… Bu arada öğrendiğin yabancı dil. Okulda üstlendiğin gönüllü aktiviteler, görev aldığın kulüpler… </a:t>
            </a:r>
            <a:endParaRPr sz="1400">
              <a:latin typeface="Nunito SemiBold"/>
              <a:ea typeface="Nunito SemiBold"/>
              <a:cs typeface="Nunito SemiBold"/>
              <a:sym typeface="Nunito SemiBold"/>
            </a:endParaRPr>
          </a:p>
          <a:p>
            <a:pPr marL="0" lvl="0" indent="0" algn="l" rtl="0">
              <a:lnSpc>
                <a:spcPct val="100000"/>
              </a:lnSpc>
              <a:spcBef>
                <a:spcPts val="1600"/>
              </a:spcBef>
              <a:spcAft>
                <a:spcPts val="0"/>
              </a:spcAft>
              <a:buNone/>
            </a:pPr>
            <a:r>
              <a:rPr lang="tr" sz="1400">
                <a:latin typeface="Nunito SemiBold"/>
                <a:ea typeface="Nunito SemiBold"/>
                <a:cs typeface="Nunito SemiBold"/>
                <a:sym typeface="Nunito SemiBold"/>
              </a:rPr>
              <a:t>• İş yaşamın da önemli bir kariyer alanıdır. </a:t>
            </a:r>
            <a:endParaRPr sz="1400">
              <a:latin typeface="Nunito SemiBold"/>
              <a:ea typeface="Nunito SemiBold"/>
              <a:cs typeface="Nunito SemiBold"/>
              <a:sym typeface="Nunito SemiBold"/>
            </a:endParaRPr>
          </a:p>
          <a:p>
            <a:pPr marL="0" lvl="0" indent="0" algn="l" rtl="0">
              <a:lnSpc>
                <a:spcPct val="100000"/>
              </a:lnSpc>
              <a:spcBef>
                <a:spcPts val="1600"/>
              </a:spcBef>
              <a:spcAft>
                <a:spcPts val="0"/>
              </a:spcAft>
              <a:buNone/>
            </a:pPr>
            <a:r>
              <a:rPr lang="tr" sz="1400">
                <a:latin typeface="Nunito SemiBold"/>
                <a:ea typeface="Nunito SemiBold"/>
                <a:cs typeface="Nunito SemiBold"/>
                <a:sym typeface="Nunito SemiBold"/>
              </a:rPr>
              <a:t>• Aynı anda iki işte çalışıyor olabilirsin. Örneğin ücretli olarak çalışırken, senden küçük çocuklara özel ders vermen istenebilir. Böylece “özel ders öğretmeni” olarak da bir kariyerin oluşur. </a:t>
            </a:r>
            <a:endParaRPr sz="1400">
              <a:latin typeface="Nunito SemiBold"/>
              <a:ea typeface="Nunito SemiBold"/>
              <a:cs typeface="Nunito SemiBold"/>
              <a:sym typeface="Nunito SemiBold"/>
            </a:endParaRPr>
          </a:p>
          <a:p>
            <a:pPr marL="0" lvl="0" indent="0" algn="l" rtl="0">
              <a:lnSpc>
                <a:spcPct val="100000"/>
              </a:lnSpc>
              <a:spcBef>
                <a:spcPts val="1600"/>
              </a:spcBef>
              <a:spcAft>
                <a:spcPts val="1600"/>
              </a:spcAft>
              <a:buNone/>
            </a:pPr>
            <a:r>
              <a:rPr lang="tr" sz="1400">
                <a:latin typeface="Nunito SemiBold"/>
                <a:ea typeface="Nunito SemiBold"/>
                <a:cs typeface="Nunito SemiBold"/>
                <a:sym typeface="Nunito SemiBold"/>
              </a:rPr>
              <a:t>• Bir yandan da yeteneğin olan bir alanda, örneğin bir spor dalında veya müzik aletinde kendini geliştirmeyi sürdürebilirsin.</a:t>
            </a:r>
            <a:endParaRPr sz="1400">
              <a:latin typeface="Nunito SemiBold"/>
              <a:ea typeface="Nunito SemiBold"/>
              <a:cs typeface="Nunito SemiBold"/>
              <a:sym typeface="Nunito SemiBold"/>
            </a:endParaRPr>
          </a:p>
        </p:txBody>
      </p:sp>
      <p:sp>
        <p:nvSpPr>
          <p:cNvPr id="142" name="Google Shape;142;p15"/>
          <p:cNvSpPr txBox="1"/>
          <p:nvPr/>
        </p:nvSpPr>
        <p:spPr>
          <a:xfrm>
            <a:off x="6459950" y="1135350"/>
            <a:ext cx="2031000" cy="2985600"/>
          </a:xfrm>
          <a:prstGeom prst="rect">
            <a:avLst/>
          </a:prstGeom>
          <a:solidFill>
            <a:srgbClr val="93C47D"/>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tr">
                <a:solidFill>
                  <a:srgbClr val="FFFFFF"/>
                </a:solidFill>
                <a:latin typeface="Nunito SemiBold"/>
                <a:ea typeface="Nunito SemiBold"/>
                <a:cs typeface="Nunito SemiBold"/>
                <a:sym typeface="Nunito SemiBold"/>
              </a:rPr>
              <a:t>KARİYER nedir? </a:t>
            </a:r>
            <a:endParaRPr>
              <a:solidFill>
                <a:srgbClr val="FFFFFF"/>
              </a:solidFill>
              <a:latin typeface="Nunito SemiBold"/>
              <a:ea typeface="Nunito SemiBold"/>
              <a:cs typeface="Nunito SemiBold"/>
              <a:sym typeface="Nunito SemiBold"/>
            </a:endParaRPr>
          </a:p>
          <a:p>
            <a:pPr marL="0" lvl="0" indent="0" algn="l" rtl="0">
              <a:spcBef>
                <a:spcPts val="0"/>
              </a:spcBef>
              <a:spcAft>
                <a:spcPts val="0"/>
              </a:spcAft>
              <a:buNone/>
            </a:pPr>
            <a:endParaRPr>
              <a:solidFill>
                <a:srgbClr val="FFFFFF"/>
              </a:solidFill>
              <a:latin typeface="Nunito SemiBold"/>
              <a:ea typeface="Nunito SemiBold"/>
              <a:cs typeface="Nunito SemiBold"/>
              <a:sym typeface="Nunito SemiBold"/>
            </a:endParaRPr>
          </a:p>
          <a:p>
            <a:pPr marL="0" lvl="0" indent="0" algn="l" rtl="0">
              <a:spcBef>
                <a:spcPts val="0"/>
              </a:spcBef>
              <a:spcAft>
                <a:spcPts val="0"/>
              </a:spcAft>
              <a:buNone/>
            </a:pPr>
            <a:r>
              <a:rPr lang="tr">
                <a:solidFill>
                  <a:srgbClr val="FFFFFF"/>
                </a:solidFill>
                <a:latin typeface="Nunito SemiBold"/>
                <a:ea typeface="Nunito SemiBold"/>
                <a:cs typeface="Nunito SemiBold"/>
                <a:sym typeface="Nunito SemiBold"/>
              </a:rPr>
              <a:t>Bir işte ya da meslekte ilerlemek demektir veya art arda yapılan görevler zincirine de kariyer denebiliyor. Bugün kariyeri sadece kendinin bir adım ilerisine gitmek, kendinle yarışmak anlamında düşünebilirsin...</a:t>
            </a:r>
            <a:endParaRPr>
              <a:solidFill>
                <a:srgbClr val="FFFFFF"/>
              </a:solidFill>
              <a:latin typeface="Nunito SemiBold"/>
              <a:ea typeface="Nunito SemiBold"/>
              <a:cs typeface="Nunito SemiBold"/>
              <a:sym typeface="Nunito SemiBo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6"/>
          <p:cNvSpPr txBox="1">
            <a:spLocks noGrp="1"/>
          </p:cNvSpPr>
          <p:nvPr>
            <p:ph type="title"/>
          </p:nvPr>
        </p:nvSpPr>
        <p:spPr>
          <a:xfrm>
            <a:off x="743925" y="544700"/>
            <a:ext cx="7505700" cy="9546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Clr>
                <a:schemeClr val="dk1"/>
              </a:buClr>
              <a:buSzPts val="1100"/>
              <a:buFont typeface="Arial"/>
              <a:buNone/>
            </a:pPr>
            <a:r>
              <a:rPr lang="tr" sz="2400" b="1">
                <a:solidFill>
                  <a:schemeClr val="accent2"/>
                </a:solidFill>
              </a:rPr>
              <a:t>KARiYERiNi NELER BELiRLER?</a:t>
            </a:r>
            <a:endParaRPr sz="2400" b="1">
              <a:solidFill>
                <a:schemeClr val="accent2"/>
              </a:solidFill>
            </a:endParaRPr>
          </a:p>
        </p:txBody>
      </p:sp>
      <p:sp>
        <p:nvSpPr>
          <p:cNvPr id="148" name="Google Shape;148;p16"/>
          <p:cNvSpPr txBox="1">
            <a:spLocks noGrp="1"/>
          </p:cNvSpPr>
          <p:nvPr>
            <p:ph type="body" idx="1"/>
          </p:nvPr>
        </p:nvSpPr>
        <p:spPr>
          <a:xfrm>
            <a:off x="622000" y="1077225"/>
            <a:ext cx="70320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 sz="1800">
                <a:latin typeface="Nunito SemiBold"/>
                <a:ea typeface="Nunito SemiBold"/>
                <a:cs typeface="Nunito SemiBold"/>
                <a:sym typeface="Nunito SemiBold"/>
              </a:rPr>
              <a:t>Öncelikle yaptığın her şey ve yapmadığın her şey kariyerini belirler. </a:t>
            </a:r>
            <a:endParaRPr sz="1800">
              <a:latin typeface="Nunito SemiBold"/>
              <a:ea typeface="Nunito SemiBold"/>
              <a:cs typeface="Nunito SemiBold"/>
              <a:sym typeface="Nunito SemiBold"/>
            </a:endParaRPr>
          </a:p>
          <a:p>
            <a:pPr marL="0" lvl="0" indent="0" algn="l" rtl="0">
              <a:spcBef>
                <a:spcPts val="1600"/>
              </a:spcBef>
              <a:spcAft>
                <a:spcPts val="0"/>
              </a:spcAft>
              <a:buNone/>
            </a:pPr>
            <a:r>
              <a:rPr lang="tr" sz="1800">
                <a:latin typeface="Nunito SemiBold"/>
                <a:ea typeface="Nunito SemiBold"/>
                <a:cs typeface="Nunito SemiBold"/>
                <a:sym typeface="Nunito SemiBold"/>
              </a:rPr>
              <a:t>Hedef koymak ve bu yönde çalışmak çok önemlidir. </a:t>
            </a:r>
            <a:endParaRPr sz="1800">
              <a:latin typeface="Nunito SemiBold"/>
              <a:ea typeface="Nunito SemiBold"/>
              <a:cs typeface="Nunito SemiBold"/>
              <a:sym typeface="Nunito SemiBold"/>
            </a:endParaRPr>
          </a:p>
          <a:p>
            <a:pPr marL="0" lvl="0" indent="0" algn="l" rtl="0">
              <a:spcBef>
                <a:spcPts val="1600"/>
              </a:spcBef>
              <a:spcAft>
                <a:spcPts val="1600"/>
              </a:spcAft>
              <a:buNone/>
            </a:pPr>
            <a:r>
              <a:rPr lang="tr" sz="1800">
                <a:latin typeface="Nunito SemiBold"/>
                <a:ea typeface="Nunito SemiBold"/>
                <a:cs typeface="Nunito SemiBold"/>
                <a:sym typeface="Nunito SemiBold"/>
              </a:rPr>
              <a:t>Ayrıca </a:t>
            </a:r>
            <a:r>
              <a:rPr lang="tr" sz="1800" b="1" i="1">
                <a:latin typeface="Nunito"/>
                <a:ea typeface="Nunito"/>
                <a:cs typeface="Nunito"/>
                <a:sym typeface="Nunito"/>
              </a:rPr>
              <a:t>ilginin ve yeteneklerinin</a:t>
            </a:r>
            <a:r>
              <a:rPr lang="tr" sz="1800">
                <a:latin typeface="Nunito SemiBold"/>
                <a:ea typeface="Nunito SemiBold"/>
                <a:cs typeface="Nunito SemiBold"/>
                <a:sym typeface="Nunito SemiBold"/>
              </a:rPr>
              <a:t> neye olduğunu bilirsen daha hızlı yol alabilir, sevdiğin işlere yönelebilir, zevk alacağın meslekte gelişebilirsin. </a:t>
            </a:r>
            <a:endParaRPr sz="1800">
              <a:latin typeface="Nunito SemiBold"/>
              <a:ea typeface="Nunito SemiBold"/>
              <a:cs typeface="Nunito SemiBold"/>
              <a:sym typeface="Nunito SemiBold"/>
            </a:endParaRPr>
          </a:p>
        </p:txBody>
      </p:sp>
      <p:sp>
        <p:nvSpPr>
          <p:cNvPr id="149" name="Google Shape;149;p16"/>
          <p:cNvSpPr/>
          <p:nvPr/>
        </p:nvSpPr>
        <p:spPr>
          <a:xfrm>
            <a:off x="5440950" y="3098950"/>
            <a:ext cx="2583000" cy="1170300"/>
          </a:xfrm>
          <a:prstGeom prst="round2DiagRect">
            <a:avLst>
              <a:gd name="adj1" fmla="val 16667"/>
              <a:gd name="adj2" fmla="val 24336"/>
            </a:avLst>
          </a:prstGeom>
          <a:solidFill>
            <a:srgbClr val="6FA8D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tr">
                <a:solidFill>
                  <a:srgbClr val="EFEFEF"/>
                </a:solidFill>
                <a:latin typeface="Nunito SemiBold"/>
                <a:ea typeface="Nunito SemiBold"/>
                <a:cs typeface="Nunito SemiBold"/>
                <a:sym typeface="Nunito SemiBold"/>
              </a:rPr>
              <a:t>Yaptığın her şey ve yapmadığın her şey kariyerini belirler.</a:t>
            </a:r>
            <a:endParaRPr>
              <a:solidFill>
                <a:srgbClr val="EFEFEF"/>
              </a:solidFill>
              <a:latin typeface="Nunito SemiBold"/>
              <a:ea typeface="Nunito SemiBold"/>
              <a:cs typeface="Nunito SemiBold"/>
              <a:sym typeface="Nunito SemiBo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17"/>
          <p:cNvSpPr txBox="1">
            <a:spLocks noGrp="1"/>
          </p:cNvSpPr>
          <p:nvPr>
            <p:ph type="title"/>
          </p:nvPr>
        </p:nvSpPr>
        <p:spPr>
          <a:xfrm>
            <a:off x="621675" y="488275"/>
            <a:ext cx="7505700" cy="617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tr"/>
              <a:t>Bir Planlama Aracı</a:t>
            </a:r>
            <a:endParaRPr/>
          </a:p>
          <a:p>
            <a:pPr marL="0" lvl="0" indent="0" algn="l" rtl="0">
              <a:spcBef>
                <a:spcPts val="0"/>
              </a:spcBef>
              <a:spcAft>
                <a:spcPts val="0"/>
              </a:spcAft>
              <a:buNone/>
            </a:pPr>
            <a:endParaRPr/>
          </a:p>
        </p:txBody>
      </p:sp>
      <p:sp>
        <p:nvSpPr>
          <p:cNvPr id="155" name="Google Shape;155;p17"/>
          <p:cNvSpPr txBox="1"/>
          <p:nvPr/>
        </p:nvSpPr>
        <p:spPr>
          <a:xfrm>
            <a:off x="432550" y="1071750"/>
            <a:ext cx="8293500" cy="77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tr">
                <a:latin typeface="Nunito SemiBold"/>
                <a:ea typeface="Nunito SemiBold"/>
                <a:cs typeface="Nunito SemiBold"/>
                <a:sym typeface="Nunito SemiBold"/>
              </a:rPr>
              <a:t>Kariyerini – aslında bir bakıma yaşamınla ilgili her şeyi – aşağıdaki aracı kullanarak tanımlayabilirsin. Elinde nelerin olduğunu, neleri istediğini düşünüp aradaki yolu nasıl geçeceğini planlaman gerekir. Sonra da planladıklarını uygulaman. </a:t>
            </a:r>
            <a:endParaRPr>
              <a:latin typeface="Nunito SemiBold"/>
              <a:ea typeface="Nunito SemiBold"/>
              <a:cs typeface="Nunito SemiBold"/>
              <a:sym typeface="Nunito SemiBold"/>
            </a:endParaRPr>
          </a:p>
        </p:txBody>
      </p:sp>
      <p:pic>
        <p:nvPicPr>
          <p:cNvPr id="156" name="Google Shape;156;p17"/>
          <p:cNvPicPr preferRelativeResize="0"/>
          <p:nvPr/>
        </p:nvPicPr>
        <p:blipFill>
          <a:blip r:embed="rId3">
            <a:alphaModFix/>
          </a:blip>
          <a:stretch>
            <a:fillRect/>
          </a:stretch>
        </p:blipFill>
        <p:spPr>
          <a:xfrm>
            <a:off x="2417025" y="1848450"/>
            <a:ext cx="4084243" cy="29902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8"/>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457200" lvl="0" indent="-419100" algn="l" rtl="0">
              <a:spcBef>
                <a:spcPts val="0"/>
              </a:spcBef>
              <a:spcAft>
                <a:spcPts val="0"/>
              </a:spcAft>
              <a:buSzPts val="3000"/>
              <a:buAutoNum type="arabicPeriod"/>
            </a:pPr>
            <a:r>
              <a:rPr lang="tr"/>
              <a:t>KENDiNi TANI</a:t>
            </a:r>
            <a:endParaRPr/>
          </a:p>
        </p:txBody>
      </p:sp>
      <p:sp>
        <p:nvSpPr>
          <p:cNvPr id="162" name="Google Shape;162;p18"/>
          <p:cNvSpPr txBox="1">
            <a:spLocks noGrp="1"/>
          </p:cNvSpPr>
          <p:nvPr>
            <p:ph type="body" idx="1"/>
          </p:nvPr>
        </p:nvSpPr>
        <p:spPr>
          <a:xfrm>
            <a:off x="819150" y="1575600"/>
            <a:ext cx="7505700" cy="2863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Font typeface="Nunito SemiBold"/>
              <a:buChar char="-"/>
            </a:pPr>
            <a:r>
              <a:rPr lang="tr" sz="1800" i="1">
                <a:latin typeface="Nunito SemiBold"/>
                <a:ea typeface="Nunito SemiBold"/>
                <a:cs typeface="Nunito SemiBold"/>
                <a:sym typeface="Nunito SemiBold"/>
              </a:rPr>
              <a:t>NELERE iLGi DUYUYORSUN?</a:t>
            </a:r>
            <a:endParaRPr sz="1800" i="1">
              <a:latin typeface="Nunito SemiBold"/>
              <a:ea typeface="Nunito SemiBold"/>
              <a:cs typeface="Nunito SemiBold"/>
              <a:sym typeface="Nunito SemiBold"/>
            </a:endParaRPr>
          </a:p>
          <a:p>
            <a:pPr marL="457200" lvl="0" indent="-342900" algn="l" rtl="0">
              <a:spcBef>
                <a:spcPts val="0"/>
              </a:spcBef>
              <a:spcAft>
                <a:spcPts val="0"/>
              </a:spcAft>
              <a:buSzPts val="1800"/>
              <a:buFont typeface="Nunito SemiBold"/>
              <a:buChar char="-"/>
            </a:pPr>
            <a:r>
              <a:rPr lang="tr" sz="1800" i="1">
                <a:latin typeface="Nunito SemiBold"/>
                <a:ea typeface="Nunito SemiBold"/>
                <a:cs typeface="Nunito SemiBold"/>
                <a:sym typeface="Nunito SemiBold"/>
              </a:rPr>
              <a:t>NELERE YETENEĞiN VAR?</a:t>
            </a:r>
            <a:endParaRPr sz="1800" i="1">
              <a:latin typeface="Nunito SemiBold"/>
              <a:ea typeface="Nunito SemiBold"/>
              <a:cs typeface="Nunito SemiBold"/>
              <a:sym typeface="Nunito SemiBold"/>
            </a:endParaRPr>
          </a:p>
          <a:p>
            <a:pPr marL="457200" lvl="0" indent="-342900" algn="l" rtl="0">
              <a:spcBef>
                <a:spcPts val="0"/>
              </a:spcBef>
              <a:spcAft>
                <a:spcPts val="0"/>
              </a:spcAft>
              <a:buSzPts val="1800"/>
              <a:buFont typeface="Nunito SemiBold"/>
              <a:buChar char="-"/>
            </a:pPr>
            <a:r>
              <a:rPr lang="tr" sz="1800" i="1">
                <a:latin typeface="Nunito SemiBold"/>
                <a:ea typeface="Nunito SemiBold"/>
                <a:cs typeface="Nunito SemiBold"/>
                <a:sym typeface="Nunito SemiBold"/>
              </a:rPr>
              <a:t>GÜÇLÜ YÖNLERiN NELER?</a:t>
            </a:r>
            <a:endParaRPr sz="1800" i="1">
              <a:latin typeface="Nunito SemiBold"/>
              <a:ea typeface="Nunito SemiBold"/>
              <a:cs typeface="Nunito SemiBold"/>
              <a:sym typeface="Nunito SemiBold"/>
            </a:endParaRPr>
          </a:p>
          <a:p>
            <a:pPr marL="457200" lvl="0" indent="0" algn="l" rtl="0">
              <a:spcBef>
                <a:spcPts val="1600"/>
              </a:spcBef>
              <a:spcAft>
                <a:spcPts val="160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9"/>
          <p:cNvSpPr txBox="1">
            <a:spLocks noGrp="1"/>
          </p:cNvSpPr>
          <p:nvPr>
            <p:ph type="title"/>
          </p:nvPr>
        </p:nvSpPr>
        <p:spPr>
          <a:xfrm>
            <a:off x="819150" y="516475"/>
            <a:ext cx="7505700" cy="51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
                <a:solidFill>
                  <a:schemeClr val="accent1"/>
                </a:solidFill>
              </a:rPr>
              <a:t>İlgi nedir? </a:t>
            </a:r>
            <a:endParaRPr>
              <a:solidFill>
                <a:schemeClr val="accent1"/>
              </a:solidFill>
            </a:endParaRPr>
          </a:p>
        </p:txBody>
      </p:sp>
      <p:sp>
        <p:nvSpPr>
          <p:cNvPr id="168" name="Google Shape;168;p19"/>
          <p:cNvSpPr txBox="1">
            <a:spLocks noGrp="1"/>
          </p:cNvSpPr>
          <p:nvPr>
            <p:ph type="body" idx="1"/>
          </p:nvPr>
        </p:nvSpPr>
        <p:spPr>
          <a:xfrm>
            <a:off x="819150" y="1161875"/>
            <a:ext cx="7505700" cy="32769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tr" sz="1400">
                <a:solidFill>
                  <a:schemeClr val="lt1"/>
                </a:solidFill>
                <a:latin typeface="Nunito"/>
                <a:ea typeface="Nunito"/>
                <a:cs typeface="Nunito"/>
                <a:sym typeface="Nunito"/>
              </a:rPr>
              <a:t>İşin gerektirdiği etkinlikleri yapmaktan hoşlanma derecesine ilgi denir. Örneğin doğaya, makinalara, müzik aletlerine ilgi duyabilirsin. Okumaktan ve anlatmaktan hoşlanabilirsin. Müziği çok sevebilirsin, çocuklarla ilgilenmek hoşuna gidebilir. </a:t>
            </a:r>
            <a:endParaRPr sz="1400">
              <a:solidFill>
                <a:schemeClr val="lt1"/>
              </a:solidFill>
              <a:latin typeface="Nunito"/>
              <a:ea typeface="Nunito"/>
              <a:cs typeface="Nunito"/>
              <a:sym typeface="Nunito"/>
            </a:endParaRPr>
          </a:p>
          <a:p>
            <a:pPr marL="0" lvl="0" indent="0" algn="l" rtl="0">
              <a:lnSpc>
                <a:spcPct val="100000"/>
              </a:lnSpc>
              <a:spcBef>
                <a:spcPts val="0"/>
              </a:spcBef>
              <a:spcAft>
                <a:spcPts val="0"/>
              </a:spcAft>
              <a:buNone/>
            </a:pPr>
            <a:r>
              <a:rPr lang="tr" sz="1400">
                <a:solidFill>
                  <a:schemeClr val="lt1"/>
                </a:solidFill>
                <a:latin typeface="Nunito"/>
                <a:ea typeface="Nunito"/>
                <a:cs typeface="Nunito"/>
                <a:sym typeface="Nunito"/>
              </a:rPr>
              <a:t>• Hiç bıkmadığın, yorulmadığın uğraşların neler?</a:t>
            </a:r>
            <a:endParaRPr sz="1400">
              <a:solidFill>
                <a:schemeClr val="lt1"/>
              </a:solidFill>
              <a:latin typeface="Nunito"/>
              <a:ea typeface="Nunito"/>
              <a:cs typeface="Nunito"/>
              <a:sym typeface="Nunito"/>
            </a:endParaRPr>
          </a:p>
          <a:p>
            <a:pPr marL="0" lvl="0" indent="0" algn="l" rtl="0">
              <a:lnSpc>
                <a:spcPct val="100000"/>
              </a:lnSpc>
              <a:spcBef>
                <a:spcPts val="0"/>
              </a:spcBef>
              <a:spcAft>
                <a:spcPts val="0"/>
              </a:spcAft>
              <a:buNone/>
            </a:pPr>
            <a:r>
              <a:rPr lang="tr" sz="1400">
                <a:solidFill>
                  <a:schemeClr val="lt1"/>
                </a:solidFill>
                <a:latin typeface="Nunito"/>
                <a:ea typeface="Nunito"/>
                <a:cs typeface="Nunito"/>
                <a:sym typeface="Nunito"/>
              </a:rPr>
              <a:t>• Okulda seni en çok meşgul eden, uğraşmaktan hoşlandığın alanlar, en sevdiğin dersler neler?</a:t>
            </a:r>
            <a:endParaRPr sz="1400">
              <a:solidFill>
                <a:schemeClr val="lt1"/>
              </a:solidFill>
              <a:latin typeface="Nunito"/>
              <a:ea typeface="Nunito"/>
              <a:cs typeface="Nunito"/>
              <a:sym typeface="Nunito"/>
            </a:endParaRPr>
          </a:p>
          <a:p>
            <a:pPr marL="0" lvl="0" indent="0" algn="l" rtl="0">
              <a:spcBef>
                <a:spcPts val="0"/>
              </a:spcBef>
              <a:spcAft>
                <a:spcPts val="0"/>
              </a:spcAft>
              <a:buNone/>
            </a:pPr>
            <a:endParaRPr>
              <a:solidFill>
                <a:srgbClr val="351C75"/>
              </a:solidFill>
            </a:endParaRPr>
          </a:p>
          <a:p>
            <a:pPr marL="0" lvl="0" indent="0" algn="l" rtl="0">
              <a:lnSpc>
                <a:spcPct val="100000"/>
              </a:lnSpc>
              <a:spcBef>
                <a:spcPts val="1600"/>
              </a:spcBef>
              <a:spcAft>
                <a:spcPts val="0"/>
              </a:spcAft>
              <a:buNone/>
            </a:pPr>
            <a:r>
              <a:rPr lang="tr">
                <a:solidFill>
                  <a:srgbClr val="351C75"/>
                </a:solidFill>
                <a:latin typeface="Nunito SemiBold"/>
                <a:ea typeface="Nunito SemiBold"/>
                <a:cs typeface="Nunito SemiBold"/>
                <a:sym typeface="Nunito SemiBold"/>
              </a:rPr>
              <a:t>NELERE İLGİ DUYUYORSUN?</a:t>
            </a:r>
            <a:endParaRPr>
              <a:solidFill>
                <a:srgbClr val="351C75"/>
              </a:solidFill>
              <a:latin typeface="Nunito SemiBold"/>
              <a:ea typeface="Nunito SemiBold"/>
              <a:cs typeface="Nunito SemiBold"/>
              <a:sym typeface="Nunito SemiBold"/>
            </a:endParaRPr>
          </a:p>
          <a:p>
            <a:pPr marL="0" lvl="0" indent="0" algn="l" rtl="0">
              <a:lnSpc>
                <a:spcPct val="100000"/>
              </a:lnSpc>
              <a:spcBef>
                <a:spcPts val="0"/>
              </a:spcBef>
              <a:spcAft>
                <a:spcPts val="0"/>
              </a:spcAft>
              <a:buNone/>
            </a:pPr>
            <a:r>
              <a:rPr lang="tr">
                <a:latin typeface="Nunito SemiBold"/>
                <a:ea typeface="Nunito SemiBold"/>
                <a:cs typeface="Nunito SemiBold"/>
                <a:sym typeface="Nunito SemiBold"/>
              </a:rPr>
              <a:t>………………………………………………………………………………………………………………………………..   </a:t>
            </a:r>
            <a:endParaRPr>
              <a:latin typeface="Nunito SemiBold"/>
              <a:ea typeface="Nunito SemiBold"/>
              <a:cs typeface="Nunito SemiBold"/>
              <a:sym typeface="Nunito SemiBold"/>
            </a:endParaRPr>
          </a:p>
          <a:p>
            <a:pPr marL="0" lvl="0" indent="0" algn="l" rtl="0">
              <a:lnSpc>
                <a:spcPct val="100000"/>
              </a:lnSpc>
              <a:spcBef>
                <a:spcPts val="0"/>
              </a:spcBef>
              <a:spcAft>
                <a:spcPts val="0"/>
              </a:spcAft>
              <a:buNone/>
            </a:pPr>
            <a:r>
              <a:rPr lang="tr">
                <a:latin typeface="Nunito SemiBold"/>
                <a:ea typeface="Nunito SemiBold"/>
                <a:cs typeface="Nunito SemiBold"/>
                <a:sym typeface="Nunito SemiBold"/>
              </a:rPr>
              <a:t> </a:t>
            </a:r>
            <a:endParaRPr>
              <a:latin typeface="Nunito SemiBold"/>
              <a:ea typeface="Nunito SemiBold"/>
              <a:cs typeface="Nunito SemiBold"/>
              <a:sym typeface="Nunito SemiBold"/>
            </a:endParaRPr>
          </a:p>
          <a:p>
            <a:pPr marL="0" lvl="0" indent="0" algn="l" rtl="0">
              <a:lnSpc>
                <a:spcPct val="100000"/>
              </a:lnSpc>
              <a:spcBef>
                <a:spcPts val="0"/>
              </a:spcBef>
              <a:spcAft>
                <a:spcPts val="0"/>
              </a:spcAft>
              <a:buNone/>
            </a:pPr>
            <a:r>
              <a:rPr lang="tr">
                <a:latin typeface="Nunito SemiBold"/>
                <a:ea typeface="Nunito SemiBold"/>
                <a:cs typeface="Nunito SemiBold"/>
                <a:sym typeface="Nunito SemiBold"/>
              </a:rPr>
              <a:t>………………………………………………………………………………………………………………………………………………………………</a:t>
            </a:r>
            <a:endParaRPr>
              <a:latin typeface="Nunito SemiBold"/>
              <a:ea typeface="Nunito SemiBold"/>
              <a:cs typeface="Nunito SemiBold"/>
              <a:sym typeface="Nunito SemiBold"/>
            </a:endParaRPr>
          </a:p>
          <a:p>
            <a:pPr marL="0" lvl="0" indent="0" algn="l" rtl="0">
              <a:lnSpc>
                <a:spcPct val="100000"/>
              </a:lnSpc>
              <a:spcBef>
                <a:spcPts val="0"/>
              </a:spcBef>
              <a:spcAft>
                <a:spcPts val="0"/>
              </a:spcAft>
              <a:buNone/>
            </a:pPr>
            <a:endParaRPr>
              <a:latin typeface="Nunito SemiBold"/>
              <a:ea typeface="Nunito SemiBold"/>
              <a:cs typeface="Nunito SemiBold"/>
              <a:sym typeface="Nunito SemiBold"/>
            </a:endParaRPr>
          </a:p>
          <a:p>
            <a:pPr marL="0" lvl="0" indent="0" algn="l" rtl="0">
              <a:lnSpc>
                <a:spcPct val="100000"/>
              </a:lnSpc>
              <a:spcBef>
                <a:spcPts val="0"/>
              </a:spcBef>
              <a:spcAft>
                <a:spcPts val="0"/>
              </a:spcAft>
              <a:buNone/>
            </a:pPr>
            <a:r>
              <a:rPr lang="tr">
                <a:latin typeface="Nunito SemiBold"/>
                <a:ea typeface="Nunito SemiBold"/>
                <a:cs typeface="Nunito SemiBold"/>
                <a:sym typeface="Nunito SemiBold"/>
              </a:rPr>
              <a:t>………………………………………………………………………………………………………………………………………………………………</a:t>
            </a:r>
            <a:endParaRPr>
              <a:latin typeface="Nunito SemiBold"/>
              <a:ea typeface="Nunito SemiBold"/>
              <a:cs typeface="Nunito SemiBold"/>
              <a:sym typeface="Nunito SemiBold"/>
            </a:endParaRPr>
          </a:p>
          <a:p>
            <a:pPr marL="0" lvl="0" indent="0" algn="l" rtl="0">
              <a:lnSpc>
                <a:spcPct val="100000"/>
              </a:lnSpc>
              <a:spcBef>
                <a:spcPts val="0"/>
              </a:spcBef>
              <a:spcAft>
                <a:spcPts val="0"/>
              </a:spcAft>
              <a:buNone/>
            </a:pPr>
            <a:endParaRPr>
              <a:latin typeface="Nunito SemiBold"/>
              <a:ea typeface="Nunito SemiBold"/>
              <a:cs typeface="Nunito SemiBold"/>
              <a:sym typeface="Nunito SemiBold"/>
            </a:endParaRPr>
          </a:p>
          <a:p>
            <a:pPr marL="0" lvl="0" indent="0" algn="l" rtl="0">
              <a:lnSpc>
                <a:spcPct val="100000"/>
              </a:lnSpc>
              <a:spcBef>
                <a:spcPts val="0"/>
              </a:spcBef>
              <a:spcAft>
                <a:spcPts val="0"/>
              </a:spcAft>
              <a:buNone/>
            </a:pPr>
            <a:r>
              <a:rPr lang="tr">
                <a:latin typeface="Nunito SemiBold"/>
                <a:ea typeface="Nunito SemiBold"/>
                <a:cs typeface="Nunito SemiBold"/>
                <a:sym typeface="Nunito SemiBold"/>
              </a:rPr>
              <a:t>……………………………………………………………………………………………………………………………………………………………….</a:t>
            </a:r>
            <a:endParaRPr>
              <a:latin typeface="Nunito SemiBold"/>
              <a:ea typeface="Nunito SemiBold"/>
              <a:cs typeface="Nunito SemiBold"/>
              <a:sym typeface="Nunito SemiBold"/>
            </a:endParaRPr>
          </a:p>
        </p:txBody>
      </p:sp>
      <p:sp>
        <p:nvSpPr>
          <p:cNvPr id="169" name="Google Shape;169;p19"/>
          <p:cNvSpPr txBox="1"/>
          <p:nvPr/>
        </p:nvSpPr>
        <p:spPr>
          <a:xfrm rot="1828">
            <a:off x="7131008" y="2325524"/>
            <a:ext cx="1128300" cy="94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tr" sz="9600">
                <a:solidFill>
                  <a:srgbClr val="674EA7"/>
                </a:solidFill>
                <a:latin typeface="Nunito ExtraBold"/>
                <a:ea typeface="Nunito ExtraBold"/>
                <a:cs typeface="Nunito ExtraBold"/>
                <a:sym typeface="Nunito ExtraBold"/>
              </a:rPr>
              <a:t>?</a:t>
            </a:r>
            <a:endParaRPr sz="9600">
              <a:solidFill>
                <a:srgbClr val="674EA7"/>
              </a:solidFill>
              <a:latin typeface="Nunito ExtraBold"/>
              <a:ea typeface="Nunito ExtraBold"/>
              <a:cs typeface="Nunito ExtraBold"/>
              <a:sym typeface="Nunito ExtraBo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0"/>
          <p:cNvSpPr txBox="1">
            <a:spLocks noGrp="1"/>
          </p:cNvSpPr>
          <p:nvPr>
            <p:ph type="title"/>
          </p:nvPr>
        </p:nvSpPr>
        <p:spPr>
          <a:xfrm>
            <a:off x="819150" y="478875"/>
            <a:ext cx="7505700" cy="6642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tr">
                <a:solidFill>
                  <a:schemeClr val="accent1"/>
                </a:solidFill>
              </a:rPr>
              <a:t>Yetenek nedir? </a:t>
            </a:r>
            <a:endParaRPr>
              <a:solidFill>
                <a:schemeClr val="accent1"/>
              </a:solidFill>
            </a:endParaRPr>
          </a:p>
        </p:txBody>
      </p:sp>
      <p:sp>
        <p:nvSpPr>
          <p:cNvPr id="175" name="Google Shape;175;p20"/>
          <p:cNvSpPr txBox="1">
            <a:spLocks noGrp="1"/>
          </p:cNvSpPr>
          <p:nvPr>
            <p:ph type="body" idx="1"/>
          </p:nvPr>
        </p:nvSpPr>
        <p:spPr>
          <a:xfrm>
            <a:off x="772150" y="1097400"/>
            <a:ext cx="7295700" cy="244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
                <a:solidFill>
                  <a:schemeClr val="lt1"/>
                </a:solidFill>
                <a:latin typeface="Nunito SemiBold"/>
                <a:ea typeface="Nunito SemiBold"/>
                <a:cs typeface="Nunito SemiBold"/>
                <a:sym typeface="Nunito SemiBold"/>
              </a:rPr>
              <a:t>Yetenek, herhangi bir davranışı, bilgiyi veya beceriyi öğrenebilmek için doğuştan sahip olduğumuz kapasitedir. Bilgiler katarak geliştiririz. Müzik kulağı olmak, kelimelerle kendini iyi ifade edebilmek, güzel konuşmak, insan ilişkilerinde iyi olmak gibi özellikleri düşünebilirsin. Bunlar aynı zamanda güçlü yönlerindir! </a:t>
            </a:r>
            <a:endParaRPr>
              <a:solidFill>
                <a:schemeClr val="lt1"/>
              </a:solidFill>
              <a:latin typeface="Nunito SemiBold"/>
              <a:ea typeface="Nunito SemiBold"/>
              <a:cs typeface="Nunito SemiBold"/>
              <a:sym typeface="Nunito SemiBold"/>
            </a:endParaRPr>
          </a:p>
          <a:p>
            <a:pPr marL="0" lvl="0" indent="0" algn="l" rtl="0">
              <a:spcBef>
                <a:spcPts val="1600"/>
              </a:spcBef>
              <a:spcAft>
                <a:spcPts val="1600"/>
              </a:spcAft>
              <a:buNone/>
            </a:pPr>
            <a:endParaRPr>
              <a:latin typeface="Nunito SemiBold"/>
              <a:ea typeface="Nunito SemiBold"/>
              <a:cs typeface="Nunito SemiBold"/>
              <a:sym typeface="Nunito SemiBold"/>
            </a:endParaRPr>
          </a:p>
        </p:txBody>
      </p:sp>
      <p:sp>
        <p:nvSpPr>
          <p:cNvPr id="176" name="Google Shape;176;p20"/>
          <p:cNvSpPr txBox="1">
            <a:spLocks noGrp="1"/>
          </p:cNvSpPr>
          <p:nvPr>
            <p:ph type="body" idx="2"/>
          </p:nvPr>
        </p:nvSpPr>
        <p:spPr>
          <a:xfrm>
            <a:off x="884975" y="2177425"/>
            <a:ext cx="2523000" cy="10107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tr">
                <a:solidFill>
                  <a:srgbClr val="F1C232"/>
                </a:solidFill>
                <a:latin typeface="Nunito SemiBold"/>
                <a:ea typeface="Nunito SemiBold"/>
                <a:cs typeface="Nunito SemiBold"/>
                <a:sym typeface="Nunito SemiBold"/>
              </a:rPr>
              <a:t>İletişim </a:t>
            </a:r>
            <a:endParaRPr>
              <a:solidFill>
                <a:srgbClr val="F1C232"/>
              </a:solidFill>
              <a:latin typeface="Nunito SemiBold"/>
              <a:ea typeface="Nunito SemiBold"/>
              <a:cs typeface="Nunito SemiBold"/>
              <a:sym typeface="Nunito SemiBold"/>
            </a:endParaRPr>
          </a:p>
          <a:p>
            <a:pPr marL="0" lvl="0" indent="0" algn="l" rtl="0">
              <a:lnSpc>
                <a:spcPct val="100000"/>
              </a:lnSpc>
              <a:spcBef>
                <a:spcPts val="0"/>
              </a:spcBef>
              <a:spcAft>
                <a:spcPts val="0"/>
              </a:spcAft>
              <a:buNone/>
            </a:pPr>
            <a:r>
              <a:rPr lang="tr">
                <a:solidFill>
                  <a:srgbClr val="F1C232"/>
                </a:solidFill>
                <a:latin typeface="Nunito SemiBold"/>
                <a:ea typeface="Nunito SemiBold"/>
                <a:cs typeface="Nunito SemiBold"/>
                <a:sym typeface="Nunito SemiBold"/>
              </a:rPr>
              <a:t>Organizasyon yapabilme </a:t>
            </a:r>
            <a:endParaRPr>
              <a:solidFill>
                <a:srgbClr val="F1C232"/>
              </a:solidFill>
              <a:latin typeface="Nunito SemiBold"/>
              <a:ea typeface="Nunito SemiBold"/>
              <a:cs typeface="Nunito SemiBold"/>
              <a:sym typeface="Nunito SemiBold"/>
            </a:endParaRPr>
          </a:p>
          <a:p>
            <a:pPr marL="0" lvl="0" indent="0" algn="l" rtl="0">
              <a:lnSpc>
                <a:spcPct val="100000"/>
              </a:lnSpc>
              <a:spcBef>
                <a:spcPts val="0"/>
              </a:spcBef>
              <a:spcAft>
                <a:spcPts val="0"/>
              </a:spcAft>
              <a:buNone/>
            </a:pPr>
            <a:r>
              <a:rPr lang="tr">
                <a:solidFill>
                  <a:srgbClr val="F1C232"/>
                </a:solidFill>
                <a:latin typeface="Nunito SemiBold"/>
                <a:ea typeface="Nunito SemiBold"/>
                <a:cs typeface="Nunito SemiBold"/>
                <a:sym typeface="Nunito SemiBold"/>
              </a:rPr>
              <a:t>El becerisi </a:t>
            </a:r>
            <a:endParaRPr>
              <a:solidFill>
                <a:srgbClr val="F1C232"/>
              </a:solidFill>
              <a:latin typeface="Nunito SemiBold"/>
              <a:ea typeface="Nunito SemiBold"/>
              <a:cs typeface="Nunito SemiBold"/>
              <a:sym typeface="Nunito SemiBold"/>
            </a:endParaRPr>
          </a:p>
          <a:p>
            <a:pPr marL="0" lvl="0" indent="0" algn="l" rtl="0">
              <a:lnSpc>
                <a:spcPct val="100000"/>
              </a:lnSpc>
              <a:spcBef>
                <a:spcPts val="0"/>
              </a:spcBef>
              <a:spcAft>
                <a:spcPts val="0"/>
              </a:spcAft>
              <a:buNone/>
            </a:pPr>
            <a:r>
              <a:rPr lang="tr">
                <a:solidFill>
                  <a:srgbClr val="F1C232"/>
                </a:solidFill>
                <a:latin typeface="Nunito SemiBold"/>
                <a:ea typeface="Nunito SemiBold"/>
                <a:cs typeface="Nunito SemiBold"/>
                <a:sym typeface="Nunito SemiBold"/>
              </a:rPr>
              <a:t>Problem çözme </a:t>
            </a:r>
            <a:endParaRPr>
              <a:solidFill>
                <a:srgbClr val="F1C232"/>
              </a:solidFill>
              <a:latin typeface="Nunito SemiBold"/>
              <a:ea typeface="Nunito SemiBold"/>
              <a:cs typeface="Nunito SemiBold"/>
              <a:sym typeface="Nunito SemiBold"/>
            </a:endParaRPr>
          </a:p>
          <a:p>
            <a:pPr marL="0" lvl="0" indent="0" algn="l" rtl="0">
              <a:lnSpc>
                <a:spcPct val="100000"/>
              </a:lnSpc>
              <a:spcBef>
                <a:spcPts val="0"/>
              </a:spcBef>
              <a:spcAft>
                <a:spcPts val="0"/>
              </a:spcAft>
              <a:buNone/>
            </a:pPr>
            <a:r>
              <a:rPr lang="tr">
                <a:solidFill>
                  <a:srgbClr val="F1C232"/>
                </a:solidFill>
                <a:latin typeface="Nunito SemiBold"/>
                <a:ea typeface="Nunito SemiBold"/>
                <a:cs typeface="Nunito SemiBold"/>
                <a:sym typeface="Nunito SemiBold"/>
              </a:rPr>
              <a:t>Öğretme </a:t>
            </a:r>
            <a:endParaRPr>
              <a:solidFill>
                <a:srgbClr val="F1C232"/>
              </a:solidFill>
              <a:latin typeface="Nunito SemiBold"/>
              <a:ea typeface="Nunito SemiBold"/>
              <a:cs typeface="Nunito SemiBold"/>
              <a:sym typeface="Nunito SemiBold"/>
            </a:endParaRPr>
          </a:p>
          <a:p>
            <a:pPr marL="0" lvl="0" indent="0" algn="l" rtl="0">
              <a:lnSpc>
                <a:spcPct val="100000"/>
              </a:lnSpc>
              <a:spcBef>
                <a:spcPts val="0"/>
              </a:spcBef>
              <a:spcAft>
                <a:spcPts val="0"/>
              </a:spcAft>
              <a:buNone/>
            </a:pPr>
            <a:r>
              <a:rPr lang="tr">
                <a:solidFill>
                  <a:srgbClr val="F1C232"/>
                </a:solidFill>
                <a:latin typeface="Nunito SemiBold"/>
                <a:ea typeface="Nunito SemiBold"/>
                <a:cs typeface="Nunito SemiBold"/>
                <a:sym typeface="Nunito SemiBold"/>
              </a:rPr>
              <a:t>İnsanları etkileme </a:t>
            </a:r>
            <a:endParaRPr>
              <a:solidFill>
                <a:srgbClr val="F1C232"/>
              </a:solidFill>
              <a:latin typeface="Nunito SemiBold"/>
              <a:ea typeface="Nunito SemiBold"/>
              <a:cs typeface="Nunito SemiBold"/>
              <a:sym typeface="Nunito SemiBold"/>
            </a:endParaRPr>
          </a:p>
          <a:p>
            <a:pPr marL="0" lvl="0" indent="0" algn="l" rtl="0">
              <a:lnSpc>
                <a:spcPct val="100000"/>
              </a:lnSpc>
              <a:spcBef>
                <a:spcPts val="0"/>
              </a:spcBef>
              <a:spcAft>
                <a:spcPts val="0"/>
              </a:spcAft>
              <a:buNone/>
            </a:pPr>
            <a:r>
              <a:rPr lang="tr">
                <a:solidFill>
                  <a:srgbClr val="F1C232"/>
                </a:solidFill>
                <a:latin typeface="Nunito SemiBold"/>
                <a:ea typeface="Nunito SemiBold"/>
                <a:cs typeface="Nunito SemiBold"/>
                <a:sym typeface="Nunito SemiBold"/>
              </a:rPr>
              <a:t>Araştırma </a:t>
            </a:r>
            <a:endParaRPr>
              <a:solidFill>
                <a:srgbClr val="F1C232"/>
              </a:solidFill>
              <a:latin typeface="Nunito SemiBold"/>
              <a:ea typeface="Nunito SemiBold"/>
              <a:cs typeface="Nunito SemiBold"/>
              <a:sym typeface="Nunito SemiBold"/>
            </a:endParaRPr>
          </a:p>
          <a:p>
            <a:pPr marL="0" lvl="0" indent="0" algn="l" rtl="0">
              <a:lnSpc>
                <a:spcPct val="100000"/>
              </a:lnSpc>
              <a:spcBef>
                <a:spcPts val="0"/>
              </a:spcBef>
              <a:spcAft>
                <a:spcPts val="0"/>
              </a:spcAft>
              <a:buNone/>
            </a:pPr>
            <a:r>
              <a:rPr lang="tr">
                <a:solidFill>
                  <a:srgbClr val="F1C232"/>
                </a:solidFill>
                <a:latin typeface="Nunito SemiBold"/>
                <a:ea typeface="Nunito SemiBold"/>
                <a:cs typeface="Nunito SemiBold"/>
                <a:sym typeface="Nunito SemiBold"/>
              </a:rPr>
              <a:t>Analitik düşünme </a:t>
            </a:r>
            <a:endParaRPr>
              <a:solidFill>
                <a:srgbClr val="F1C232"/>
              </a:solidFill>
              <a:latin typeface="Nunito SemiBold"/>
              <a:ea typeface="Nunito SemiBold"/>
              <a:cs typeface="Nunito SemiBold"/>
              <a:sym typeface="Nunito SemiBold"/>
            </a:endParaRPr>
          </a:p>
          <a:p>
            <a:pPr marL="0" lvl="0" indent="0" algn="l" rtl="0">
              <a:lnSpc>
                <a:spcPct val="100000"/>
              </a:lnSpc>
              <a:spcBef>
                <a:spcPts val="0"/>
              </a:spcBef>
              <a:spcAft>
                <a:spcPts val="0"/>
              </a:spcAft>
              <a:buNone/>
            </a:pPr>
            <a:r>
              <a:rPr lang="tr">
                <a:solidFill>
                  <a:srgbClr val="F1C232"/>
                </a:solidFill>
                <a:latin typeface="Nunito SemiBold"/>
                <a:ea typeface="Nunito SemiBold"/>
                <a:cs typeface="Nunito SemiBold"/>
                <a:sym typeface="Nunito SemiBold"/>
              </a:rPr>
              <a:t>Sözel ifade </a:t>
            </a:r>
            <a:endParaRPr>
              <a:solidFill>
                <a:srgbClr val="F1C232"/>
              </a:solidFill>
              <a:latin typeface="Nunito SemiBold"/>
              <a:ea typeface="Nunito SemiBold"/>
              <a:cs typeface="Nunito SemiBold"/>
              <a:sym typeface="Nunito SemiBold"/>
            </a:endParaRPr>
          </a:p>
          <a:p>
            <a:pPr marL="0" lvl="0" indent="0" algn="l" rtl="0">
              <a:lnSpc>
                <a:spcPct val="100000"/>
              </a:lnSpc>
              <a:spcBef>
                <a:spcPts val="0"/>
              </a:spcBef>
              <a:spcAft>
                <a:spcPts val="0"/>
              </a:spcAft>
              <a:buNone/>
            </a:pPr>
            <a:r>
              <a:rPr lang="tr">
                <a:solidFill>
                  <a:srgbClr val="F1C232"/>
                </a:solidFill>
                <a:latin typeface="Nunito SemiBold"/>
                <a:ea typeface="Nunito SemiBold"/>
                <a:cs typeface="Nunito SemiBold"/>
                <a:sym typeface="Nunito SemiBold"/>
              </a:rPr>
              <a:t>Cesaret</a:t>
            </a:r>
            <a:endParaRPr>
              <a:solidFill>
                <a:srgbClr val="F1C232"/>
              </a:solidFill>
              <a:latin typeface="Nunito SemiBold"/>
              <a:ea typeface="Nunito SemiBold"/>
              <a:cs typeface="Nunito SemiBold"/>
              <a:sym typeface="Nunito SemiBold"/>
            </a:endParaRPr>
          </a:p>
          <a:p>
            <a:pPr marL="0" lvl="0" indent="0" algn="l" rtl="0">
              <a:lnSpc>
                <a:spcPct val="100000"/>
              </a:lnSpc>
              <a:spcBef>
                <a:spcPts val="0"/>
              </a:spcBef>
              <a:spcAft>
                <a:spcPts val="0"/>
              </a:spcAft>
              <a:buNone/>
            </a:pPr>
            <a:r>
              <a:rPr lang="tr">
                <a:solidFill>
                  <a:srgbClr val="F1C232"/>
                </a:solidFill>
                <a:latin typeface="Nunito SemiBold"/>
                <a:ea typeface="Nunito SemiBold"/>
                <a:cs typeface="Nunito SemiBold"/>
                <a:sym typeface="Nunito SemiBold"/>
              </a:rPr>
              <a:t>Esprili olma </a:t>
            </a:r>
            <a:endParaRPr>
              <a:solidFill>
                <a:srgbClr val="F1C232"/>
              </a:solidFill>
              <a:latin typeface="Nunito SemiBold"/>
              <a:ea typeface="Nunito SemiBold"/>
              <a:cs typeface="Nunito SemiBold"/>
              <a:sym typeface="Nunito SemiBold"/>
            </a:endParaRPr>
          </a:p>
          <a:p>
            <a:pPr marL="0" lvl="0" indent="0" algn="l" rtl="0">
              <a:lnSpc>
                <a:spcPct val="100000"/>
              </a:lnSpc>
              <a:spcBef>
                <a:spcPts val="0"/>
              </a:spcBef>
              <a:spcAft>
                <a:spcPts val="0"/>
              </a:spcAft>
              <a:buNone/>
            </a:pPr>
            <a:r>
              <a:rPr lang="tr">
                <a:solidFill>
                  <a:srgbClr val="F1C232"/>
                </a:solidFill>
                <a:latin typeface="Nunito SemiBold"/>
                <a:ea typeface="Nunito SemiBold"/>
                <a:cs typeface="Nunito SemiBold"/>
                <a:sym typeface="Nunito SemiBold"/>
              </a:rPr>
              <a:t>Müzik - Resim  </a:t>
            </a:r>
            <a:endParaRPr>
              <a:solidFill>
                <a:srgbClr val="F1C232"/>
              </a:solidFill>
              <a:latin typeface="Nunito SemiBold"/>
              <a:ea typeface="Nunito SemiBold"/>
              <a:cs typeface="Nunito SemiBold"/>
              <a:sym typeface="Nunito SemiBold"/>
            </a:endParaRPr>
          </a:p>
          <a:p>
            <a:pPr marL="0" lvl="0" indent="0" algn="l" rtl="0">
              <a:lnSpc>
                <a:spcPct val="100000"/>
              </a:lnSpc>
              <a:spcBef>
                <a:spcPts val="0"/>
              </a:spcBef>
              <a:spcAft>
                <a:spcPts val="0"/>
              </a:spcAft>
              <a:buNone/>
            </a:pPr>
            <a:r>
              <a:rPr lang="tr">
                <a:solidFill>
                  <a:srgbClr val="F1C232"/>
                </a:solidFill>
                <a:latin typeface="Nunito SemiBold"/>
                <a:ea typeface="Nunito SemiBold"/>
                <a:cs typeface="Nunito SemiBold"/>
                <a:sym typeface="Nunito SemiBold"/>
              </a:rPr>
              <a:t>Yemek yapma</a:t>
            </a:r>
            <a:endParaRPr>
              <a:solidFill>
                <a:srgbClr val="F1C232"/>
              </a:solidFill>
              <a:latin typeface="Nunito SemiBold"/>
              <a:ea typeface="Nunito SemiBold"/>
              <a:cs typeface="Nunito SemiBold"/>
              <a:sym typeface="Nunito SemiBold"/>
            </a:endParaRPr>
          </a:p>
        </p:txBody>
      </p:sp>
      <p:sp>
        <p:nvSpPr>
          <p:cNvPr id="177" name="Google Shape;177;p20"/>
          <p:cNvSpPr txBox="1"/>
          <p:nvPr/>
        </p:nvSpPr>
        <p:spPr>
          <a:xfrm>
            <a:off x="3281675" y="2177425"/>
            <a:ext cx="5331600" cy="2247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tr" sz="1300">
                <a:solidFill>
                  <a:srgbClr val="674EA7"/>
                </a:solidFill>
                <a:latin typeface="Nunito SemiBold"/>
                <a:ea typeface="Nunito SemiBold"/>
                <a:cs typeface="Nunito SemiBold"/>
                <a:sym typeface="Nunito SemiBold"/>
              </a:rPr>
              <a:t>SENCE NELERE YETENEĞİN VAR?</a:t>
            </a:r>
            <a:endParaRPr sz="1300">
              <a:solidFill>
                <a:srgbClr val="674EA7"/>
              </a:solidFill>
              <a:latin typeface="Nunito SemiBold"/>
              <a:ea typeface="Nunito SemiBold"/>
              <a:cs typeface="Nunito SemiBold"/>
              <a:sym typeface="Nunito SemiBold"/>
            </a:endParaRPr>
          </a:p>
          <a:p>
            <a:pPr marL="0" lvl="0" indent="0" algn="l" rtl="0">
              <a:lnSpc>
                <a:spcPct val="100000"/>
              </a:lnSpc>
              <a:spcBef>
                <a:spcPts val="0"/>
              </a:spcBef>
              <a:spcAft>
                <a:spcPts val="0"/>
              </a:spcAft>
              <a:buNone/>
            </a:pPr>
            <a:endParaRPr sz="1300">
              <a:solidFill>
                <a:schemeClr val="dk2"/>
              </a:solidFill>
              <a:latin typeface="Nunito SemiBold"/>
              <a:ea typeface="Nunito SemiBold"/>
              <a:cs typeface="Nunito SemiBold"/>
              <a:sym typeface="Nunito SemiBold"/>
            </a:endParaRPr>
          </a:p>
          <a:p>
            <a:pPr marL="0" lvl="0" indent="0" algn="l" rtl="0">
              <a:lnSpc>
                <a:spcPct val="100000"/>
              </a:lnSpc>
              <a:spcBef>
                <a:spcPts val="0"/>
              </a:spcBef>
              <a:spcAft>
                <a:spcPts val="0"/>
              </a:spcAft>
              <a:buNone/>
            </a:pPr>
            <a:r>
              <a:rPr lang="tr" sz="1300">
                <a:solidFill>
                  <a:schemeClr val="dk2"/>
                </a:solidFill>
                <a:latin typeface="Nunito SemiBold"/>
                <a:ea typeface="Nunito SemiBold"/>
                <a:cs typeface="Nunito SemiBold"/>
                <a:sym typeface="Nunito SemiBold"/>
              </a:rPr>
              <a:t>……………………………………………………………………………………………</a:t>
            </a:r>
            <a:endParaRPr sz="1300">
              <a:solidFill>
                <a:schemeClr val="dk2"/>
              </a:solidFill>
              <a:latin typeface="Nunito SemiBold"/>
              <a:ea typeface="Nunito SemiBold"/>
              <a:cs typeface="Nunito SemiBold"/>
              <a:sym typeface="Nunito SemiBold"/>
            </a:endParaRPr>
          </a:p>
          <a:p>
            <a:pPr marL="0" lvl="0" indent="0" algn="l" rtl="0">
              <a:lnSpc>
                <a:spcPct val="100000"/>
              </a:lnSpc>
              <a:spcBef>
                <a:spcPts val="0"/>
              </a:spcBef>
              <a:spcAft>
                <a:spcPts val="0"/>
              </a:spcAft>
              <a:buNone/>
            </a:pPr>
            <a:endParaRPr sz="1300">
              <a:solidFill>
                <a:schemeClr val="dk2"/>
              </a:solidFill>
              <a:latin typeface="Nunito SemiBold"/>
              <a:ea typeface="Nunito SemiBold"/>
              <a:cs typeface="Nunito SemiBold"/>
              <a:sym typeface="Nunito SemiBold"/>
            </a:endParaRPr>
          </a:p>
          <a:p>
            <a:pPr marL="0" lvl="0" indent="0" algn="l" rtl="0">
              <a:spcBef>
                <a:spcPts val="0"/>
              </a:spcBef>
              <a:spcAft>
                <a:spcPts val="0"/>
              </a:spcAft>
              <a:buNone/>
            </a:pPr>
            <a:r>
              <a:rPr lang="tr" sz="1300">
                <a:solidFill>
                  <a:schemeClr val="dk2"/>
                </a:solidFill>
                <a:latin typeface="Nunito SemiBold"/>
                <a:ea typeface="Nunito SemiBold"/>
                <a:cs typeface="Nunito SemiBold"/>
                <a:sym typeface="Nunito SemiBold"/>
              </a:rPr>
              <a:t>…………………………………………………………………………………………………………………</a:t>
            </a:r>
            <a:endParaRPr sz="1300">
              <a:solidFill>
                <a:schemeClr val="dk2"/>
              </a:solidFill>
              <a:latin typeface="Nunito SemiBold"/>
              <a:ea typeface="Nunito SemiBold"/>
              <a:cs typeface="Nunito SemiBold"/>
              <a:sym typeface="Nunito SemiBold"/>
            </a:endParaRPr>
          </a:p>
          <a:p>
            <a:pPr marL="0" lvl="0" indent="0" algn="l" rtl="0">
              <a:spcBef>
                <a:spcPts val="0"/>
              </a:spcBef>
              <a:spcAft>
                <a:spcPts val="0"/>
              </a:spcAft>
              <a:buNone/>
            </a:pPr>
            <a:endParaRPr sz="1300">
              <a:solidFill>
                <a:schemeClr val="dk2"/>
              </a:solidFill>
              <a:latin typeface="Nunito SemiBold"/>
              <a:ea typeface="Nunito SemiBold"/>
              <a:cs typeface="Nunito SemiBold"/>
              <a:sym typeface="Nunito SemiBold"/>
            </a:endParaRPr>
          </a:p>
          <a:p>
            <a:pPr marL="0" lvl="0" indent="0" algn="l" rtl="0">
              <a:spcBef>
                <a:spcPts val="0"/>
              </a:spcBef>
              <a:spcAft>
                <a:spcPts val="0"/>
              </a:spcAft>
              <a:buNone/>
            </a:pPr>
            <a:r>
              <a:rPr lang="tr" sz="1300">
                <a:solidFill>
                  <a:schemeClr val="dk2"/>
                </a:solidFill>
                <a:latin typeface="Nunito SemiBold"/>
                <a:ea typeface="Nunito SemiBold"/>
                <a:cs typeface="Nunito SemiBold"/>
                <a:sym typeface="Nunito SemiBold"/>
              </a:rPr>
              <a:t>…………………………………………………………………………………………………………………</a:t>
            </a:r>
            <a:endParaRPr sz="1300">
              <a:solidFill>
                <a:schemeClr val="dk2"/>
              </a:solidFill>
              <a:latin typeface="Nunito SemiBold"/>
              <a:ea typeface="Nunito SemiBold"/>
              <a:cs typeface="Nunito SemiBold"/>
              <a:sym typeface="Nunito SemiBold"/>
            </a:endParaRPr>
          </a:p>
          <a:p>
            <a:pPr marL="0" lvl="0" indent="0" algn="l" rtl="0">
              <a:spcBef>
                <a:spcPts val="0"/>
              </a:spcBef>
              <a:spcAft>
                <a:spcPts val="0"/>
              </a:spcAft>
              <a:buNone/>
            </a:pPr>
            <a:endParaRPr sz="1300">
              <a:solidFill>
                <a:schemeClr val="dk2"/>
              </a:solidFill>
              <a:latin typeface="Nunito SemiBold"/>
              <a:ea typeface="Nunito SemiBold"/>
              <a:cs typeface="Nunito SemiBold"/>
              <a:sym typeface="Nunito SemiBold"/>
            </a:endParaRPr>
          </a:p>
          <a:p>
            <a:pPr marL="0" lvl="0" indent="0" algn="l" rtl="0">
              <a:spcBef>
                <a:spcPts val="0"/>
              </a:spcBef>
              <a:spcAft>
                <a:spcPts val="0"/>
              </a:spcAft>
              <a:buNone/>
            </a:pPr>
            <a:r>
              <a:rPr lang="tr" sz="1300">
                <a:solidFill>
                  <a:schemeClr val="dk2"/>
                </a:solidFill>
                <a:latin typeface="Nunito SemiBold"/>
                <a:ea typeface="Nunito SemiBold"/>
                <a:cs typeface="Nunito SemiBold"/>
                <a:sym typeface="Nunito SemiBold"/>
              </a:rPr>
              <a:t>…………………………………………………………………………………………………………………</a:t>
            </a:r>
            <a:endParaRPr sz="1300">
              <a:solidFill>
                <a:schemeClr val="dk2"/>
              </a:solidFill>
              <a:latin typeface="Nunito SemiBold"/>
              <a:ea typeface="Nunito SemiBold"/>
              <a:cs typeface="Nunito SemiBold"/>
              <a:sym typeface="Nunito SemiBold"/>
            </a:endParaRPr>
          </a:p>
          <a:p>
            <a:pPr marL="0" lvl="0" indent="0" algn="l" rtl="0">
              <a:spcBef>
                <a:spcPts val="0"/>
              </a:spcBef>
              <a:spcAft>
                <a:spcPts val="0"/>
              </a:spcAft>
              <a:buNone/>
            </a:pPr>
            <a:endParaRPr sz="1300">
              <a:solidFill>
                <a:schemeClr val="dk2"/>
              </a:solidFill>
              <a:latin typeface="Nunito SemiBold"/>
              <a:ea typeface="Nunito SemiBold"/>
              <a:cs typeface="Nunito SemiBold"/>
              <a:sym typeface="Nunito SemiBold"/>
            </a:endParaRPr>
          </a:p>
          <a:p>
            <a:pPr marL="0" lvl="0" indent="0" algn="l" rtl="0">
              <a:spcBef>
                <a:spcPts val="0"/>
              </a:spcBef>
              <a:spcAft>
                <a:spcPts val="0"/>
              </a:spcAft>
              <a:buNone/>
            </a:pPr>
            <a:r>
              <a:rPr lang="tr" sz="1300">
                <a:solidFill>
                  <a:schemeClr val="dk2"/>
                </a:solidFill>
                <a:latin typeface="Nunito SemiBold"/>
                <a:ea typeface="Nunito SemiBold"/>
                <a:cs typeface="Nunito SemiBold"/>
                <a:sym typeface="Nunito SemiBold"/>
              </a:rPr>
              <a:t>…………………………………………………………………………………………………………………</a:t>
            </a:r>
            <a:endParaRPr sz="1300">
              <a:solidFill>
                <a:schemeClr val="dk2"/>
              </a:solidFill>
              <a:latin typeface="Nunito SemiBold"/>
              <a:ea typeface="Nunito SemiBold"/>
              <a:cs typeface="Nunito SemiBold"/>
              <a:sym typeface="Nunito SemiBold"/>
            </a:endParaRPr>
          </a:p>
          <a:p>
            <a:pPr marL="0" lvl="0" indent="0" algn="l" rtl="0">
              <a:lnSpc>
                <a:spcPct val="100000"/>
              </a:lnSpc>
              <a:spcBef>
                <a:spcPts val="0"/>
              </a:spcBef>
              <a:spcAft>
                <a:spcPts val="0"/>
              </a:spcAft>
              <a:buNone/>
            </a:pPr>
            <a:endParaRPr sz="1300">
              <a:solidFill>
                <a:schemeClr val="dk2"/>
              </a:solidFill>
              <a:latin typeface="Nunito SemiBold"/>
              <a:ea typeface="Nunito SemiBold"/>
              <a:cs typeface="Nunito SemiBold"/>
              <a:sym typeface="Nunito SemiBold"/>
            </a:endParaRPr>
          </a:p>
        </p:txBody>
      </p:sp>
      <p:sp>
        <p:nvSpPr>
          <p:cNvPr id="178" name="Google Shape;178;p20"/>
          <p:cNvSpPr txBox="1"/>
          <p:nvPr/>
        </p:nvSpPr>
        <p:spPr>
          <a:xfrm>
            <a:off x="7588200" y="1918375"/>
            <a:ext cx="1137900" cy="101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tr" sz="9600">
                <a:solidFill>
                  <a:srgbClr val="674EA7"/>
                </a:solidFill>
                <a:latin typeface="Nunito ExtraBold"/>
                <a:ea typeface="Nunito ExtraBold"/>
                <a:cs typeface="Nunito ExtraBold"/>
                <a:sym typeface="Nunito ExtraBold"/>
              </a:rPr>
              <a:t>?</a:t>
            </a:r>
            <a:endParaRPr>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1"/>
          <p:cNvSpPr txBox="1">
            <a:spLocks noGrp="1"/>
          </p:cNvSpPr>
          <p:nvPr>
            <p:ph type="title"/>
          </p:nvPr>
        </p:nvSpPr>
        <p:spPr>
          <a:xfrm>
            <a:off x="819150" y="497675"/>
            <a:ext cx="3647400" cy="49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 sz="1800">
                <a:solidFill>
                  <a:schemeClr val="accent1"/>
                </a:solidFill>
                <a:latin typeface="Nunito ExtraBold"/>
                <a:ea typeface="Nunito ExtraBold"/>
                <a:cs typeface="Nunito ExtraBold"/>
                <a:sym typeface="Nunito ExtraBold"/>
              </a:rPr>
              <a:t>Güçlü yön mü? O ne demek? </a:t>
            </a:r>
            <a:endParaRPr sz="1800">
              <a:solidFill>
                <a:schemeClr val="accent1"/>
              </a:solidFill>
            </a:endParaRPr>
          </a:p>
        </p:txBody>
      </p:sp>
      <p:sp>
        <p:nvSpPr>
          <p:cNvPr id="184" name="Google Shape;184;p21"/>
          <p:cNvSpPr txBox="1">
            <a:spLocks noGrp="1"/>
          </p:cNvSpPr>
          <p:nvPr>
            <p:ph type="body" idx="1"/>
          </p:nvPr>
        </p:nvSpPr>
        <p:spPr>
          <a:xfrm>
            <a:off x="799800" y="1024650"/>
            <a:ext cx="3686100" cy="3094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 sz="1200">
                <a:solidFill>
                  <a:srgbClr val="6AA84F"/>
                </a:solidFill>
                <a:latin typeface="Nunito SemiBold"/>
                <a:ea typeface="Nunito SemiBold"/>
                <a:cs typeface="Nunito SemiBold"/>
                <a:sym typeface="Nunito SemiBold"/>
              </a:rPr>
              <a:t>Genel olarak hep eksik yönlerimize odaklanıyoruz. “İngilizcemi geliştireyim”, “topluluk önünde konuşamıyorum”, “kimseyi tanımıyorum” kaygıları, iyi olduğun diğer noktaları gözden kaçırmana neden olabilir. Oralarda daha iyi olmak için harcanması gereken enerjini başka alanlarda yok etmemelisin. </a:t>
            </a:r>
            <a:endParaRPr sz="1200">
              <a:solidFill>
                <a:srgbClr val="6AA84F"/>
              </a:solidFill>
              <a:latin typeface="Nunito SemiBold"/>
              <a:ea typeface="Nunito SemiBold"/>
              <a:cs typeface="Nunito SemiBold"/>
              <a:sym typeface="Nunito SemiBold"/>
            </a:endParaRPr>
          </a:p>
          <a:p>
            <a:pPr marL="0" lvl="0" indent="0" algn="l" rtl="0">
              <a:spcBef>
                <a:spcPts val="1600"/>
              </a:spcBef>
              <a:spcAft>
                <a:spcPts val="1600"/>
              </a:spcAft>
              <a:buNone/>
            </a:pPr>
            <a:r>
              <a:rPr lang="tr" sz="1200">
                <a:solidFill>
                  <a:srgbClr val="6AA84F"/>
                </a:solidFill>
                <a:latin typeface="Nunito SemiBold"/>
                <a:ea typeface="Nunito SemiBold"/>
                <a:cs typeface="Nunito SemiBold"/>
                <a:sym typeface="Nunito SemiBold"/>
              </a:rPr>
              <a:t>Bir kişi problemlerine odaklanır, kendini bu yönde sorgularsa, kendinde sürekli olarak problemler bulur.  Kendi varlıklarını, değerlerini, olumlu yönlerini ararsa da bunları farkeder ve ileri götürür. Güçlü ve iyi yönlerini bilmen yetmez, onların üzerine çalışman gerekir. Zaten iyi olduğun yerler üzerine odaklanıp parlatırsan, daha başarılı olursun, yaptığın işten zevk alırsın. </a:t>
            </a:r>
            <a:endParaRPr sz="1200">
              <a:solidFill>
                <a:srgbClr val="6AA84F"/>
              </a:solidFill>
              <a:latin typeface="Nunito SemiBold"/>
              <a:ea typeface="Nunito SemiBold"/>
              <a:cs typeface="Nunito SemiBold"/>
              <a:sym typeface="Nunito SemiBold"/>
            </a:endParaRPr>
          </a:p>
        </p:txBody>
      </p:sp>
      <p:sp>
        <p:nvSpPr>
          <p:cNvPr id="185" name="Google Shape;185;p21"/>
          <p:cNvSpPr txBox="1">
            <a:spLocks noGrp="1"/>
          </p:cNvSpPr>
          <p:nvPr>
            <p:ph type="body" idx="2"/>
          </p:nvPr>
        </p:nvSpPr>
        <p:spPr>
          <a:xfrm>
            <a:off x="4638675" y="1199475"/>
            <a:ext cx="3686100" cy="323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 sz="1200">
                <a:solidFill>
                  <a:srgbClr val="E06666"/>
                </a:solidFill>
                <a:latin typeface="Nunito SemiBold"/>
                <a:ea typeface="Nunito SemiBold"/>
                <a:cs typeface="Nunito SemiBold"/>
                <a:sym typeface="Nunito SemiBold"/>
              </a:rPr>
              <a:t>Çoğumuz iyi yönlerimizi, farklılıklarımızı bilmiyoruz. Tanımıyoruz. Geri bildirim alamıyoruz. Konuşulmuyor ki… Elbette, sorunlar, eksikler daha baskın, daha can sıkıcı. Bu yüzden dikkat çekiyorlar. Güçlü yönlerimizi gölgeliyorlar. </a:t>
            </a:r>
            <a:endParaRPr sz="1200">
              <a:solidFill>
                <a:srgbClr val="E06666"/>
              </a:solidFill>
              <a:latin typeface="Nunito SemiBold"/>
              <a:ea typeface="Nunito SemiBold"/>
              <a:cs typeface="Nunito SemiBold"/>
              <a:sym typeface="Nunito SemiBold"/>
            </a:endParaRPr>
          </a:p>
          <a:p>
            <a:pPr marL="0" lvl="0" indent="0" algn="l" rtl="0">
              <a:spcBef>
                <a:spcPts val="1600"/>
              </a:spcBef>
              <a:spcAft>
                <a:spcPts val="0"/>
              </a:spcAft>
              <a:buNone/>
            </a:pPr>
            <a:r>
              <a:rPr lang="tr" sz="1200">
                <a:solidFill>
                  <a:srgbClr val="E06666"/>
                </a:solidFill>
                <a:latin typeface="Nunito SemiBold"/>
                <a:ea typeface="Nunito SemiBold"/>
                <a:cs typeface="Nunito SemiBold"/>
                <a:sym typeface="Nunito SemiBold"/>
              </a:rPr>
              <a:t>Yapamadıklarımıza takılıyoruz. “Şu kadar kilo versem”, “İngilizceyi de halletsem”, “Daha planlı olmayı öğrensem”… Oysa pozitif psikoloji zayıf yönlerimizi fazla dert etmemizi söylüyor.</a:t>
            </a:r>
            <a:endParaRPr sz="1200">
              <a:solidFill>
                <a:srgbClr val="E06666"/>
              </a:solidFill>
              <a:latin typeface="Nunito SemiBold"/>
              <a:ea typeface="Nunito SemiBold"/>
              <a:cs typeface="Nunito SemiBold"/>
              <a:sym typeface="Nunito SemiBold"/>
            </a:endParaRPr>
          </a:p>
          <a:p>
            <a:pPr marL="0" lvl="0" indent="0" algn="l" rtl="0">
              <a:spcBef>
                <a:spcPts val="1600"/>
              </a:spcBef>
              <a:spcAft>
                <a:spcPts val="1600"/>
              </a:spcAft>
              <a:buNone/>
            </a:pPr>
            <a:r>
              <a:rPr lang="tr" sz="1200">
                <a:solidFill>
                  <a:srgbClr val="E06666"/>
                </a:solidFill>
                <a:latin typeface="Nunito SemiBold"/>
                <a:ea typeface="Nunito SemiBold"/>
                <a:cs typeface="Nunito SemiBold"/>
                <a:sym typeface="Nunito SemiBold"/>
              </a:rPr>
              <a:t> 10’luk sistemde kendinizi değerlendiriyor olduğunuzu düşünün, zayıf yönlerinizi 4-5 puana çıkartacak kadar geliştirin, fazlası için yıpranmayın.</a:t>
            </a:r>
            <a:r>
              <a:rPr lang="tr" sz="1200">
                <a:latin typeface="Nunito SemiBold"/>
                <a:ea typeface="Nunito SemiBold"/>
                <a:cs typeface="Nunito SemiBold"/>
                <a:sym typeface="Nunito SemiBold"/>
              </a:rPr>
              <a:t> </a:t>
            </a:r>
            <a:endParaRPr sz="1200">
              <a:latin typeface="Nunito SemiBold"/>
              <a:ea typeface="Nunito SemiBold"/>
              <a:cs typeface="Nunito SemiBold"/>
              <a:sym typeface="Nunito SemiBold"/>
            </a:endParaRPr>
          </a:p>
        </p:txBody>
      </p:sp>
      <p:sp>
        <p:nvSpPr>
          <p:cNvPr id="186" name="Google Shape;186;p21"/>
          <p:cNvSpPr txBox="1">
            <a:spLocks noGrp="1"/>
          </p:cNvSpPr>
          <p:nvPr>
            <p:ph type="title"/>
          </p:nvPr>
        </p:nvSpPr>
        <p:spPr>
          <a:xfrm>
            <a:off x="4658025" y="497675"/>
            <a:ext cx="3647400" cy="49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 sz="1800">
                <a:solidFill>
                  <a:srgbClr val="CC0000"/>
                </a:solidFill>
                <a:latin typeface="Nunito ExtraBold"/>
                <a:ea typeface="Nunito ExtraBold"/>
                <a:cs typeface="Nunito ExtraBold"/>
                <a:sym typeface="Nunito ExtraBold"/>
              </a:rPr>
              <a:t>Neden zayıf yönlerimiz daha çok dikkat çekiyor? </a:t>
            </a:r>
            <a:endParaRPr sz="1800">
              <a:solidFill>
                <a:srgbClr val="CC0000"/>
              </a:solidFill>
            </a:endParaRPr>
          </a:p>
        </p:txBody>
      </p:sp>
    </p:spTree>
  </p:cSld>
  <p:clrMapOvr>
    <a:masterClrMapping/>
  </p:clrMapOvr>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2127</Words>
  <Application>Microsoft Office PowerPoint</Application>
  <PresentationFormat>Ekran Gösterisi (16:9)</PresentationFormat>
  <Paragraphs>232</Paragraphs>
  <Slides>28</Slides>
  <Notes>28</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28</vt:i4>
      </vt:variant>
    </vt:vector>
  </HeadingPairs>
  <TitlesOfParts>
    <vt:vector size="38" baseType="lpstr">
      <vt:lpstr>Arial</vt:lpstr>
      <vt:lpstr>Roboto Medium</vt:lpstr>
      <vt:lpstr>Nunito SemiBold</vt:lpstr>
      <vt:lpstr>Pacifico</vt:lpstr>
      <vt:lpstr>Nunito</vt:lpstr>
      <vt:lpstr>Roboto Thin</vt:lpstr>
      <vt:lpstr>Calibri</vt:lpstr>
      <vt:lpstr>Roboto</vt:lpstr>
      <vt:lpstr>Nunito ExtraBold</vt:lpstr>
      <vt:lpstr>Shift</vt:lpstr>
      <vt:lpstr>KARiYERiMi NASIL BELiRLERiM?</vt:lpstr>
      <vt:lpstr>PowerPoint Sunusu</vt:lpstr>
      <vt:lpstr>PowerPoint Sunusu</vt:lpstr>
      <vt:lpstr>KARiYERiNi NELER BELiRLER?</vt:lpstr>
      <vt:lpstr>Bir Planlama Aracı </vt:lpstr>
      <vt:lpstr>KENDiNi TANI</vt:lpstr>
      <vt:lpstr>İlgi nedir? </vt:lpstr>
      <vt:lpstr>Yetenek nedir? </vt:lpstr>
      <vt:lpstr>Güçlü yön mü? O ne demek? </vt:lpstr>
      <vt:lpstr>Güçlü yönlerin neler?</vt:lpstr>
      <vt:lpstr>2. NEREDE OLMAK İSTEDİĞİNİ TANIMLA!</vt:lpstr>
      <vt:lpstr>Güçlü ve başarılı bir birey olmak için nereye doğru gittiğimizi bilmek önemlidir. Nerede olmak istediğini söylemek için de istediğin şeyleri tanımalısın.</vt:lpstr>
      <vt:lpstr>İlerleyen sayfalarda kişisel hedeflerini koyma çalışması var. Ama öncesinde biraz meslekler ve gelecek hakkında konuşalım, bazı sıkça sorulan soruların yanıtını bulmaya çalışalım.</vt:lpstr>
      <vt:lpstr>İşler, Meslekler ve Gelecek</vt:lpstr>
      <vt:lpstr>Meslekleri Öğrenin</vt:lpstr>
      <vt:lpstr>Üniversite, Yüksekokul ve Bölüm seçmek</vt:lpstr>
      <vt:lpstr>Şimdi kendiniz için bu tabloyu doldurun. Hangi üniversite bölümünü ya da meslek yüksekokulunu seçmelisin?</vt:lpstr>
      <vt:lpstr>Üniversite –MYO seçerken ne yapmalı?</vt:lpstr>
      <vt:lpstr>Geleceğinizi etkileyecek bazı önemli adımlar</vt:lpstr>
      <vt:lpstr>PowerPoint Sunusu</vt:lpstr>
      <vt:lpstr>3. YAPMAN GEREKENLERİ LİSTELE    ve  4. YAP! </vt:lpstr>
      <vt:lpstr>HEDEFLERİM</vt:lpstr>
      <vt:lpstr>HEDEFLER NASIL OLMALIDIR?</vt:lpstr>
      <vt:lpstr>İyi bir hedefin şu özellikleri taşıması beklenir:</vt:lpstr>
      <vt:lpstr>PowerPoint Sunusu</vt:lpstr>
      <vt:lpstr>PowerPoint Sunusu</vt:lpstr>
      <vt:lpstr>Şimdi bir hedef yazma denemesi yapmalısın. Doğru yolda ilerliyorsan, diğer hedeflerini de yaz.</vt:lpstr>
      <vt:lpstr>Son Söz:</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KARiYERiMi NASIL BELiRLERiM? (1)</dc:title>
  <cp:lastModifiedBy>FAİK DURU</cp:lastModifiedBy>
  <cp:revision>2</cp:revision>
  <dcterms:modified xsi:type="dcterms:W3CDTF">2020-12-06T14:04:25Z</dcterms:modified>
</cp:coreProperties>
</file>